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964_247ECDBA.xml" ContentType="application/vnd.ms-powerpoint.comments+xml"/>
  <Override PartName="/ppt/comments/modernComment_927_7CDCE78.xml" ContentType="application/vnd.ms-powerpoint.comments+xml"/>
  <Override PartName="/ppt/comments/modernComment_961_8646277F.xml" ContentType="application/vnd.ms-powerpoint.comments+xml"/>
  <Override PartName="/ppt/notesSlides/notesSlide1.xml" ContentType="application/vnd.openxmlformats-officedocument.presentationml.notesSlide+xml"/>
  <Override PartName="/ppt/comments/modernComment_931_BA2D821A.xml" ContentType="application/vnd.ms-powerpoint.comments+xml"/>
  <Override PartName="/ppt/notesSlides/notesSlide2.xml" ContentType="application/vnd.openxmlformats-officedocument.presentationml.notesSlide+xml"/>
  <Override PartName="/ppt/comments/modernComment_919_B9D16CD6.xml" ContentType="application/vnd.ms-powerpoint.comments+xml"/>
  <Override PartName="/ppt/notesSlides/notesSlide3.xml" ContentType="application/vnd.openxmlformats-officedocument.presentationml.notesSlide+xml"/>
  <Override PartName="/ppt/comments/modernComment_94A_614FF6D5.xml" ContentType="application/vnd.ms-powerpoint.comments+xml"/>
  <Override PartName="/ppt/notesSlides/notesSlide4.xml" ContentType="application/vnd.openxmlformats-officedocument.presentationml.notesSlide+xml"/>
  <Override PartName="/ppt/comments/modernComment_95F_9DF08DBD.xml" ContentType="application/vnd.ms-powerpoint.comments+xml"/>
  <Override PartName="/ppt/comments/modernComment_949_93AC4377.xml" ContentType="application/vnd.ms-powerpoint.comments+xml"/>
  <Override PartName="/ppt/comments/modernComment_960_A9186234.xml" ContentType="application/vnd.ms-powerpoint.comments+xml"/>
  <Override PartName="/ppt/comments/modernComment_969_2FBD0FFC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00" r:id="rId1"/>
  </p:sldMasterIdLst>
  <p:notesMasterIdLst>
    <p:notesMasterId r:id="rId40"/>
  </p:notesMasterIdLst>
  <p:handoutMasterIdLst>
    <p:handoutMasterId r:id="rId41"/>
  </p:handoutMasterIdLst>
  <p:sldIdLst>
    <p:sldId id="2358" r:id="rId2"/>
    <p:sldId id="2404" r:id="rId3"/>
    <p:sldId id="2343" r:id="rId4"/>
    <p:sldId id="2381" r:id="rId5"/>
    <p:sldId id="2410" r:id="rId6"/>
    <p:sldId id="2355" r:id="rId7"/>
    <p:sldId id="2383" r:id="rId8"/>
    <p:sldId id="2382" r:id="rId9"/>
    <p:sldId id="2344" r:id="rId10"/>
    <p:sldId id="2340" r:id="rId11"/>
    <p:sldId id="2386" r:id="rId12"/>
    <p:sldId id="2398" r:id="rId13"/>
    <p:sldId id="2230" r:id="rId14"/>
    <p:sldId id="2401" r:id="rId15"/>
    <p:sldId id="2397" r:id="rId16"/>
    <p:sldId id="2389" r:id="rId17"/>
    <p:sldId id="2405" r:id="rId18"/>
    <p:sldId id="2395" r:id="rId19"/>
    <p:sldId id="2362" r:id="rId20"/>
    <p:sldId id="2363" r:id="rId21"/>
    <p:sldId id="2353" r:id="rId22"/>
    <p:sldId id="2329" r:id="rId23"/>
    <p:sldId id="2326" r:id="rId24"/>
    <p:sldId id="2378" r:id="rId25"/>
    <p:sldId id="2394" r:id="rId26"/>
    <p:sldId id="2396" r:id="rId27"/>
    <p:sldId id="2359" r:id="rId28"/>
    <p:sldId id="2392" r:id="rId29"/>
    <p:sldId id="2393" r:id="rId30"/>
    <p:sldId id="2399" r:id="rId31"/>
    <p:sldId id="2377" r:id="rId32"/>
    <p:sldId id="2354" r:id="rId33"/>
    <p:sldId id="2351" r:id="rId34"/>
    <p:sldId id="2350" r:id="rId35"/>
    <p:sldId id="2376" r:id="rId36"/>
    <p:sldId id="2400" r:id="rId37"/>
    <p:sldId id="2411" r:id="rId38"/>
    <p:sldId id="2409" r:id="rId39"/>
  </p:sldIdLst>
  <p:sldSz cx="9906000" cy="6858000" type="A4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048D0A32-9CE0-4B76-8A98-706DE0CC5267}">
          <p14:sldIdLst/>
        </p14:section>
        <p14:section name="개요" id="{A3B9DA6D-75BD-4B17-A0FC-59DED6E9F45A}">
          <p14:sldIdLst/>
        </p14:section>
        <p14:section name="진단 결과 요약" id="{85BA93E5-6E72-4177-A141-A61FBB8E3DB2}">
          <p14:sldIdLst/>
        </p14:section>
        <p14:section name="검수이력" id="{5F354C07-E6D9-4FC9-B9C2-6A1A546673B8}">
          <p14:sldIdLst/>
        </p14:section>
        <p14:section name="전문가 진단" id="{487A9A63-73D1-4647-A647-557C9F3D4581}">
          <p14:sldIdLst/>
        </p14:section>
        <p14:section name="1.1.1 Non-text Content" id="{C163E8B7-102B-4FDA-AF03-DBEBB54EE5A4}">
          <p14:sldIdLst>
            <p14:sldId id="2358"/>
            <p14:sldId id="2404"/>
            <p14:sldId id="2343"/>
            <p14:sldId id="2381"/>
            <p14:sldId id="2410"/>
            <p14:sldId id="2355"/>
          </p14:sldIdLst>
        </p14:section>
        <p14:section name="1.3.1 Info and relationships" id="{A5BDAF4A-928C-4A6E-B8A5-DEAB5796F15C}">
          <p14:sldIdLst>
            <p14:sldId id="2383"/>
            <p14:sldId id="2382"/>
            <p14:sldId id="2344"/>
            <p14:sldId id="2340"/>
            <p14:sldId id="2386"/>
            <p14:sldId id="2398"/>
          </p14:sldIdLst>
        </p14:section>
        <p14:section name="1.3.2 Meaningful sequence" id="{4084540F-8724-437B-B3C5-22137C3FF7D6}">
          <p14:sldIdLst/>
        </p14:section>
        <p14:section name="1.4.1 Use of colour" id="{A958B2C4-9994-48CE-AB69-5E0AA1692876}">
          <p14:sldIdLst/>
        </p14:section>
        <p14:section name="1.4.3 Contrast (minimum)" id="{814E69B1-8795-4D46-AF9D-2EE4C87F5BEC}">
          <p14:sldIdLst/>
        </p14:section>
        <p14:section name="1.4.4 Resize Text" id="{544ABD5B-59A9-4081-B25E-FD4DFF6BBA83}">
          <p14:sldIdLst/>
        </p14:section>
        <p14:section name="1.4.5 Images of Text" id="{5579967C-C6AF-43A7-93F9-FC14280DA57F}">
          <p14:sldIdLst>
            <p14:sldId id="2230"/>
            <p14:sldId id="2401"/>
            <p14:sldId id="2397"/>
          </p14:sldIdLst>
        </p14:section>
        <p14:section name="1.4.11 Non-text contrast" id="{621FE1CC-B4C3-4571-AFB9-53C593A1D220}">
          <p14:sldIdLst>
            <p14:sldId id="2389"/>
            <p14:sldId id="2405"/>
          </p14:sldIdLst>
        </p14:section>
        <p14:section name="1.4.12 Text spacing" id="{FE83F993-106F-4527-90E3-F24FD3C0733B}">
          <p14:sldIdLst/>
        </p14:section>
        <p14:section name="2.1.1 Keyboard" id="{6D49FB9D-BCC0-4DD9-A231-2A1B5F7CD17A}">
          <p14:sldIdLst/>
        </p14:section>
        <p14:section name="2.2.1 Timing Adjustable" id="{B0633187-F1AF-4E10-9013-8F55C3D2E675}">
          <p14:sldIdLst/>
        </p14:section>
        <p14:section name="2.4.1 Bypass blocks" id="{9727A947-EB1E-4C9D-A37F-D1B3907207C2}">
          <p14:sldIdLst/>
        </p14:section>
        <p14:section name="2.4.2 Page titled" id="{9F2566DA-DD75-487E-B48B-FD9C2D8179B6}">
          <p14:sldIdLst/>
        </p14:section>
        <p14:section name="2.4.3 Focus Order" id="{CA7BCB18-7570-4C5F-99F8-26E8AC240021}">
          <p14:sldIdLst>
            <p14:sldId id="2395"/>
            <p14:sldId id="2362"/>
            <p14:sldId id="2363"/>
            <p14:sldId id="2353"/>
          </p14:sldIdLst>
        </p14:section>
        <p14:section name="2.4.4 Link Purpose" id="{9D20BFAD-D7FD-4600-8F77-01748F7EB358}">
          <p14:sldIdLst>
            <p14:sldId id="2329"/>
            <p14:sldId id="2326"/>
          </p14:sldIdLst>
        </p14:section>
        <p14:section name="2.4.6 Headings and labels" id="{289B1DEE-98DC-4973-AF30-DBAB7A468EA8}">
          <p14:sldIdLst>
            <p14:sldId id="2378"/>
          </p14:sldIdLst>
        </p14:section>
        <p14:section name="2.4.7 Focus visible" id="{85CB8D0B-E0AB-4169-AE96-25ED5850DEE0}">
          <p14:sldIdLst/>
        </p14:section>
        <p14:section name="2.5.1 Pointer gestures" id="{F39B8A96-A15C-4B4B-9D8F-E0B7239AA164}">
          <p14:sldIdLst/>
        </p14:section>
        <p14:section name="3.1.1 Language of Page" id="{7F59B0A0-08C4-4E15-850F-8EAE73123A28}">
          <p14:sldIdLst/>
        </p14:section>
        <p14:section name="3.1.2 Language of Parts" id="{5B4E19CE-E2D1-4ABF-AEE3-F1BC418AD4BC}">
          <p14:sldIdLst>
            <p14:sldId id="2394"/>
            <p14:sldId id="2396"/>
          </p14:sldIdLst>
        </p14:section>
        <p14:section name="3.2.1 On focus" id="{85B5914E-B4F6-444C-8D8E-F5870C9B3BEE}">
          <p14:sldIdLst/>
        </p14:section>
        <p14:section name="3.3.2 Labels or instructions" id="{BBC4F43E-A286-4C0C-AD4D-5CFDE9AA89F8}">
          <p14:sldIdLst/>
        </p14:section>
        <p14:section name="4.1.1 Parsing" id="{9CE5A615-606B-403C-ACF9-F96482ED4F31}">
          <p14:sldIdLst/>
        </p14:section>
        <p14:section name="4.1.2 Name, role, value" id="{8A04D355-2D17-434B-9EBC-001585FFC2C1}">
          <p14:sldIdLst>
            <p14:sldId id="2359"/>
            <p14:sldId id="2392"/>
            <p14:sldId id="2393"/>
          </p14:sldIdLst>
        </p14:section>
        <p14:section name="4.1.3 Status Messges" id="{06E309C9-A3BE-486B-9B9A-27C82E25B095}">
          <p14:sldIdLst/>
        </p14:section>
        <p14:section name="사용자 진단" id="{0CC56A07-6317-44C1-9555-557D29CAB7C5}">
          <p14:sldIdLst>
            <p14:sldId id="2399"/>
            <p14:sldId id="2377"/>
            <p14:sldId id="2354"/>
            <p14:sldId id="2351"/>
            <p14:sldId id="2350"/>
          </p14:sldIdLst>
        </p14:section>
        <p14:section name="Etc." id="{6EBE7DD5-337C-4263-BA81-B42D25998E25}">
          <p14:sldIdLst>
            <p14:sldId id="2376"/>
            <p14:sldId id="2400"/>
            <p14:sldId id="2411"/>
            <p14:sldId id="2409"/>
          </p14:sldIdLst>
        </p14:section>
        <p14:section name="끝표지" id="{AF4D44C7-8EE4-4CED-9324-36A442E5D3C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96E80B-4ADD-6CD0-6DDA-6667798D8145}" name="유예나" initials="예유" userId="S::ynsnc@snclabcorp.onmicrosoft.com::56804d69-2be5-4f9a-85f3-71ac819806f9" providerId="AD"/>
  <p188:author id="{A1D2661C-7AE9-8AEE-3FBB-DCD58505DC93}" name="정태현" initials="태정" userId="S::jth@snclabcorp.onmicrosoft.com::126d640f-40ee-4243-b38b-273eb71aa87d" providerId="AD"/>
  <p188:author id="{CF0F7D37-50B3-D014-256D-434DC131157D}" name="신호정" initials="호신" userId="S::shj@snclabcorp.onmicrosoft.com::3d36aab1-1c54-45b9-9395-dabfae9eff09" providerId="AD"/>
  <p188:author id="{40BC7F51-CC62-907A-58E1-6132A187EF0E}" name="김기연" initials="기김" userId="S::gykim@snclabcorp.onmicrosoft.com::d1822779-7e1c-4a24-b8f6-8af2faa366f0" providerId="AD"/>
  <p188:author id="{407E976A-1521-F4E5-8F1D-1801DC76AEC5}" name="안성준" initials="성안" userId="S::inside428@snclabcorp.onmicrosoft.com::6d9c5551-d4d4-4b80-89d1-ffd49af233a7" providerId="AD"/>
  <p188:author id="{D740117B-E5DA-9BED-B104-7FC9594153B9}" name="조가은" initials="가조" userId="S::gaeun@snclabcorp.onmicrosoft.com::065e7b17-8815-4ba6-a5fc-a13e0149a0c1" providerId="AD"/>
  <p188:author id="{1FC4C5EF-20EF-214B-903A-961831A3A026}" name="인턴" initials="인에" userId="S::intern@snclabcorp.onmicrosoft.com::fe511475-37af-4df2-9265-8c8ca6edbf0a" providerId="AD"/>
  <p188:author id="{5D16B0FF-9F10-7CD3-BDE3-37217D741D92}" name="최두성" initials="두최" userId="S::dschoi@snclabcorp.onmicrosoft.com::821a0295-64e4-424b-ab93-a43821383a5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Giyeon" initials="KG" lastIdx="7" clrIdx="0">
    <p:extLst>
      <p:ext uri="{19B8F6BF-5375-455C-9EA6-DF929625EA0E}">
        <p15:presenceInfo xmlns:p15="http://schemas.microsoft.com/office/powerpoint/2012/main" userId="eae28d0ded6e68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4"/>
    <a:srgbClr val="9F9F9F"/>
    <a:srgbClr val="A0B3A5"/>
    <a:srgbClr val="C9D1CD"/>
    <a:srgbClr val="D83933"/>
    <a:srgbClr val="F5F6F8"/>
    <a:srgbClr val="F0F2F5"/>
    <a:srgbClr val="F9F9F9"/>
    <a:srgbClr val="D4D8F2"/>
    <a:srgbClr val="E65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7D46D-F6F9-4E7F-B4A2-6EB634423E72}" v="5186" dt="2025-09-15T06:47:23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91" d="100"/>
          <a:sy n="91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기연" userId="d1822779-7e1c-4a24-b8f6-8af2faa366f0" providerId="ADAL" clId="{9D9D43E4-A962-410E-A7BB-36BD2F266A49}"/>
    <pc:docChg chg="undo custSel modSld">
      <pc:chgData name="김기연" userId="d1822779-7e1c-4a24-b8f6-8af2faa366f0" providerId="ADAL" clId="{9D9D43E4-A962-410E-A7BB-36BD2F266A49}" dt="2025-07-28T01:12:55.319" v="1" actId="1076"/>
      <pc:docMkLst>
        <pc:docMk/>
      </pc:docMkLst>
      <pc:sldChg chg="modSp mod">
        <pc:chgData name="김기연" userId="d1822779-7e1c-4a24-b8f6-8af2faa366f0" providerId="ADAL" clId="{9D9D43E4-A962-410E-A7BB-36BD2F266A49}" dt="2025-07-28T01:12:55.319" v="1" actId="1076"/>
        <pc:sldMkLst>
          <pc:docMk/>
          <pc:sldMk cId="420330717" sldId="2259"/>
        </pc:sldMkLst>
      </pc:sldChg>
    </pc:docChg>
  </pc:docChgLst>
  <pc:docChgLst>
    <pc:chgData name="인턴" userId="fe511475-37af-4df2-9265-8c8ca6edbf0a" providerId="ADAL" clId="{DD2DB84A-A2C6-4317-8AB6-B40BA4768A4D}"/>
    <pc:docChg chg="undo custSel addSld delSld modSld sldOrd addSection modSection">
      <pc:chgData name="인턴" userId="fe511475-37af-4df2-9265-8c8ca6edbf0a" providerId="ADAL" clId="{DD2DB84A-A2C6-4317-8AB6-B40BA4768A4D}" dt="2025-07-30T00:38:54.723" v="163" actId="680"/>
      <pc:docMkLst>
        <pc:docMk/>
      </pc:docMkLst>
      <pc:sldChg chg="modSp mod">
        <pc:chgData name="인턴" userId="fe511475-37af-4df2-9265-8c8ca6edbf0a" providerId="ADAL" clId="{DD2DB84A-A2C6-4317-8AB6-B40BA4768A4D}" dt="2025-07-25T03:49:38.789" v="2" actId="20577"/>
        <pc:sldMkLst>
          <pc:docMk/>
          <pc:sldMk cId="1631026916" sldId="2312"/>
        </pc:sldMkLst>
      </pc:sldChg>
      <pc:sldChg chg="addSp modSp add del mod ord">
        <pc:chgData name="인턴" userId="fe511475-37af-4df2-9265-8c8ca6edbf0a" providerId="ADAL" clId="{DD2DB84A-A2C6-4317-8AB6-B40BA4768A4D}" dt="2025-07-25T05:57:21.429" v="50" actId="47"/>
        <pc:sldMkLst>
          <pc:docMk/>
          <pc:sldMk cId="1998638850" sldId="2335"/>
        </pc:sldMkLst>
      </pc:sldChg>
      <pc:sldChg chg="new">
        <pc:chgData name="인턴" userId="fe511475-37af-4df2-9265-8c8ca6edbf0a" providerId="ADAL" clId="{DD2DB84A-A2C6-4317-8AB6-B40BA4768A4D}" dt="2025-07-25T07:08:14.365" v="51" actId="680"/>
        <pc:sldMkLst>
          <pc:docMk/>
          <pc:sldMk cId="2646471850" sldId="2335"/>
        </pc:sldMkLst>
      </pc:sldChg>
      <pc:sldChg chg="new">
        <pc:chgData name="인턴" userId="fe511475-37af-4df2-9265-8c8ca6edbf0a" providerId="ADAL" clId="{DD2DB84A-A2C6-4317-8AB6-B40BA4768A4D}" dt="2025-07-25T07:57:36.189" v="52" actId="680"/>
        <pc:sldMkLst>
          <pc:docMk/>
          <pc:sldMk cId="3152940618" sldId="2336"/>
        </pc:sldMkLst>
      </pc:sldChg>
      <pc:sldChg chg="addSp delSp modSp add del mod">
        <pc:chgData name="인턴" userId="fe511475-37af-4df2-9265-8c8ca6edbf0a" providerId="ADAL" clId="{DD2DB84A-A2C6-4317-8AB6-B40BA4768A4D}" dt="2025-07-29T08:02:36.033" v="162" actId="20577"/>
        <pc:sldMkLst>
          <pc:docMk/>
          <pc:sldMk cId="4044083601" sldId="2369"/>
        </pc:sldMkLst>
      </pc:sldChg>
      <pc:sldChg chg="new">
        <pc:chgData name="인턴" userId="fe511475-37af-4df2-9265-8c8ca6edbf0a" providerId="ADAL" clId="{DD2DB84A-A2C6-4317-8AB6-B40BA4768A4D}" dt="2025-07-30T00:38:54.723" v="163" actId="680"/>
        <pc:sldMkLst>
          <pc:docMk/>
          <pc:sldMk cId="976064223" sldId="2370"/>
        </pc:sldMkLst>
      </pc:sldChg>
      <pc:sldChg chg="add del">
        <pc:chgData name="인턴" userId="fe511475-37af-4df2-9265-8c8ca6edbf0a" providerId="ADAL" clId="{DD2DB84A-A2C6-4317-8AB6-B40BA4768A4D}" dt="2025-07-29T07:47:04.781" v="146" actId="47"/>
        <pc:sldMkLst>
          <pc:docMk/>
          <pc:sldMk cId="1886221593" sldId="2370"/>
        </pc:sldMkLst>
      </pc:sldChg>
    </pc:docChg>
  </pc:docChgLst>
  <pc:docChgLst>
    <pc:chgData name="조가은" userId="065e7b17-8815-4ba6-a5fc-a13e0149a0c1" providerId="ADAL" clId="{4FC83B1E-6D7D-4E43-89CA-3BBF98EEAF38}"/>
    <pc:docChg chg="undo redo custSel addSld delSld modSld sldOrd modSection">
      <pc:chgData name="조가은" userId="065e7b17-8815-4ba6-a5fc-a13e0149a0c1" providerId="ADAL" clId="{4FC83B1E-6D7D-4E43-89CA-3BBF98EEAF38}" dt="2025-07-30T04:54:14.624" v="8489"/>
      <pc:docMkLst>
        <pc:docMk/>
      </pc:docMkLst>
      <pc:sldChg chg="modSp mod">
        <pc:chgData name="조가은" userId="065e7b17-8815-4ba6-a5fc-a13e0149a0c1" providerId="ADAL" clId="{4FC83B1E-6D7D-4E43-89CA-3BBF98EEAF38}" dt="2025-07-21T23:21:54.156" v="1579" actId="255"/>
        <pc:sldMkLst>
          <pc:docMk/>
          <pc:sldMk cId="2167379269" sldId="347"/>
        </pc:sldMkLst>
      </pc:sldChg>
      <pc:sldChg chg="modSp mod">
        <pc:chgData name="조가은" userId="065e7b17-8815-4ba6-a5fc-a13e0149a0c1" providerId="ADAL" clId="{4FC83B1E-6D7D-4E43-89CA-3BBF98EEAF38}" dt="2025-07-23T01:05:55.822" v="4434" actId="20577"/>
        <pc:sldMkLst>
          <pc:docMk/>
          <pc:sldMk cId="1439244457" sldId="908"/>
        </pc:sldMkLst>
      </pc:sldChg>
      <pc:sldChg chg="modSp mod">
        <pc:chgData name="조가은" userId="065e7b17-8815-4ba6-a5fc-a13e0149a0c1" providerId="ADAL" clId="{4FC83B1E-6D7D-4E43-89CA-3BBF98EEAF38}" dt="2025-07-23T01:05:57.578" v="4436" actId="20577"/>
        <pc:sldMkLst>
          <pc:docMk/>
          <pc:sldMk cId="2645421973" sldId="909"/>
        </pc:sldMkLst>
      </pc:sldChg>
      <pc:sldChg chg="modSp mod">
        <pc:chgData name="조가은" userId="065e7b17-8815-4ba6-a5fc-a13e0149a0c1" providerId="ADAL" clId="{4FC83B1E-6D7D-4E43-89CA-3BBF98EEAF38}" dt="2025-07-23T01:05:59.262" v="4438" actId="20577"/>
        <pc:sldMkLst>
          <pc:docMk/>
          <pc:sldMk cId="1833628790" sldId="910"/>
        </pc:sldMkLst>
      </pc:sldChg>
      <pc:sldChg chg="modSp mod">
        <pc:chgData name="조가은" userId="065e7b17-8815-4ba6-a5fc-a13e0149a0c1" providerId="ADAL" clId="{4FC83B1E-6D7D-4E43-89CA-3BBF98EEAF38}" dt="2025-07-23T01:06:01.137" v="4440" actId="20577"/>
        <pc:sldMkLst>
          <pc:docMk/>
          <pc:sldMk cId="1426569755" sldId="911"/>
        </pc:sldMkLst>
      </pc:sldChg>
      <pc:sldChg chg="modSp mod">
        <pc:chgData name="조가은" userId="065e7b17-8815-4ba6-a5fc-a13e0149a0c1" providerId="ADAL" clId="{4FC83B1E-6D7D-4E43-89CA-3BBF98EEAF38}" dt="2025-07-23T01:06:03.146" v="4442" actId="20577"/>
        <pc:sldMkLst>
          <pc:docMk/>
          <pc:sldMk cId="1202971096" sldId="912"/>
        </pc:sldMkLst>
      </pc:sldChg>
      <pc:sldChg chg="modSp mod modCm">
        <pc:chgData name="조가은" userId="065e7b17-8815-4ba6-a5fc-a13e0149a0c1" providerId="ADAL" clId="{4FC83B1E-6D7D-4E43-89CA-3BBF98EEAF38}" dt="2025-07-22T00:41:32.010" v="1886" actId="20577"/>
        <pc:sldMkLst>
          <pc:docMk/>
          <pc:sldMk cId="2143184224" sldId="22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4FC83B1E-6D7D-4E43-89CA-3BBF98EEAF38}" dt="2025-07-22T00:41:32.010" v="1886" actId="20577"/>
              <pc2:cmMkLst xmlns:pc2="http://schemas.microsoft.com/office/powerpoint/2019/9/main/command">
                <pc:docMk/>
                <pc:sldMk cId="2143184224" sldId="2219"/>
                <pc2:cmMk id="{157DEF9D-597E-4B58-AF78-82EBE7A99E23}"/>
              </pc2:cmMkLst>
            </pc226:cmChg>
          </p:ext>
        </pc:extLst>
      </pc:sldChg>
      <pc:sldChg chg="modSp mod">
        <pc:chgData name="조가은" userId="065e7b17-8815-4ba6-a5fc-a13e0149a0c1" providerId="ADAL" clId="{4FC83B1E-6D7D-4E43-89CA-3BBF98EEAF38}" dt="2025-07-22T00:44:01.819" v="2056" actId="20577"/>
        <pc:sldMkLst>
          <pc:docMk/>
          <pc:sldMk cId="1536675351" sldId="2220"/>
        </pc:sldMkLst>
      </pc:sldChg>
      <pc:sldChg chg="addSp delSp modSp mod">
        <pc:chgData name="조가은" userId="065e7b17-8815-4ba6-a5fc-a13e0149a0c1" providerId="ADAL" clId="{4FC83B1E-6D7D-4E43-89CA-3BBF98EEAF38}" dt="2025-07-29T01:29:59.065" v="7666" actId="164"/>
        <pc:sldMkLst>
          <pc:docMk/>
          <pc:sldMk cId="3100657434" sldId="2223"/>
        </pc:sldMkLst>
      </pc:sldChg>
      <pc:sldChg chg="addSp modSp mod">
        <pc:chgData name="조가은" userId="065e7b17-8815-4ba6-a5fc-a13e0149a0c1" providerId="ADAL" clId="{4FC83B1E-6D7D-4E43-89CA-3BBF98EEAF38}" dt="2025-07-21T08:58:59.204" v="1561" actId="1076"/>
        <pc:sldMkLst>
          <pc:docMk/>
          <pc:sldMk cId="3155619539" sldId="2224"/>
        </pc:sldMkLst>
      </pc:sldChg>
      <pc:sldChg chg="addSp delSp modSp mod modClrScheme chgLayout">
        <pc:chgData name="조가은" userId="065e7b17-8815-4ba6-a5fc-a13e0149a0c1" providerId="ADAL" clId="{4FC83B1E-6D7D-4E43-89CA-3BBF98EEAF38}" dt="2025-07-21T02:21:08.311" v="3" actId="700"/>
        <pc:sldMkLst>
          <pc:docMk/>
          <pc:sldMk cId="3805555762" sldId="2226"/>
        </pc:sldMkLst>
      </pc:sldChg>
      <pc:sldChg chg="addSp modSp mod">
        <pc:chgData name="조가은" userId="065e7b17-8815-4ba6-a5fc-a13e0149a0c1" providerId="ADAL" clId="{4FC83B1E-6D7D-4E43-89CA-3BBF98EEAF38}" dt="2025-07-22T06:40:19.555" v="4427" actId="1076"/>
        <pc:sldMkLst>
          <pc:docMk/>
          <pc:sldMk cId="966575416" sldId="2239"/>
        </pc:sldMkLst>
      </pc:sldChg>
      <pc:sldChg chg="modSp mod">
        <pc:chgData name="조가은" userId="065e7b17-8815-4ba6-a5fc-a13e0149a0c1" providerId="ADAL" clId="{4FC83B1E-6D7D-4E43-89CA-3BBF98EEAF38}" dt="2025-07-21T23:21:59.137" v="1580" actId="255"/>
        <pc:sldMkLst>
          <pc:docMk/>
          <pc:sldMk cId="1397563421" sldId="2246"/>
        </pc:sldMkLst>
      </pc:sldChg>
      <pc:sldChg chg="modSp mod">
        <pc:chgData name="조가은" userId="065e7b17-8815-4ba6-a5fc-a13e0149a0c1" providerId="ADAL" clId="{4FC83B1E-6D7D-4E43-89CA-3BBF98EEAF38}" dt="2025-07-21T23:23:12.601" v="1608"/>
        <pc:sldMkLst>
          <pc:docMk/>
          <pc:sldMk cId="3934107923" sldId="2247"/>
        </pc:sldMkLst>
      </pc:sldChg>
      <pc:sldChg chg="modSp mod">
        <pc:chgData name="조가은" userId="065e7b17-8815-4ba6-a5fc-a13e0149a0c1" providerId="ADAL" clId="{4FC83B1E-6D7D-4E43-89CA-3BBF98EEAF38}" dt="2025-07-21T23:22:04.889" v="1582" actId="255"/>
        <pc:sldMkLst>
          <pc:docMk/>
          <pc:sldMk cId="2255556205" sldId="2248"/>
        </pc:sldMkLst>
      </pc:sldChg>
      <pc:sldChg chg="modSp mod">
        <pc:chgData name="조가은" userId="065e7b17-8815-4ba6-a5fc-a13e0149a0c1" providerId="ADAL" clId="{4FC83B1E-6D7D-4E43-89CA-3BBF98EEAF38}" dt="2025-07-28T02:02:41.709" v="7556" actId="403"/>
        <pc:sldMkLst>
          <pc:docMk/>
          <pc:sldMk cId="2864440250" sldId="2250"/>
        </pc:sldMkLst>
      </pc:sldChg>
      <pc:sldChg chg="modSp mod">
        <pc:chgData name="조가은" userId="065e7b17-8815-4ba6-a5fc-a13e0149a0c1" providerId="ADAL" clId="{4FC83B1E-6D7D-4E43-89CA-3BBF98EEAF38}" dt="2025-07-21T23:22:14.622" v="1589" actId="255"/>
        <pc:sldMkLst>
          <pc:docMk/>
          <pc:sldMk cId="3792042671" sldId="2251"/>
        </pc:sldMkLst>
      </pc:sldChg>
      <pc:sldChg chg="modSp mod">
        <pc:chgData name="조가은" userId="065e7b17-8815-4ba6-a5fc-a13e0149a0c1" providerId="ADAL" clId="{4FC83B1E-6D7D-4E43-89CA-3BBF98EEAF38}" dt="2025-07-21T23:22:20.789" v="1591" actId="255"/>
        <pc:sldMkLst>
          <pc:docMk/>
          <pc:sldMk cId="2912433276" sldId="2252"/>
        </pc:sldMkLst>
      </pc:sldChg>
      <pc:sldChg chg="modSp mod">
        <pc:chgData name="조가은" userId="065e7b17-8815-4ba6-a5fc-a13e0149a0c1" providerId="ADAL" clId="{4FC83B1E-6D7D-4E43-89CA-3BBF98EEAF38}" dt="2025-07-21T23:22:17.866" v="1590" actId="255"/>
        <pc:sldMkLst>
          <pc:docMk/>
          <pc:sldMk cId="3136846195" sldId="2253"/>
        </pc:sldMkLst>
      </pc:sldChg>
      <pc:sldChg chg="addSp delSp modSp add del mod ord">
        <pc:chgData name="조가은" userId="065e7b17-8815-4ba6-a5fc-a13e0149a0c1" providerId="ADAL" clId="{4FC83B1E-6D7D-4E43-89CA-3BBF98EEAF38}" dt="2025-07-21T05:45:35.545" v="343" actId="2696"/>
        <pc:sldMkLst>
          <pc:docMk/>
          <pc:sldMk cId="816898170" sldId="2254"/>
        </pc:sldMkLst>
      </pc:sldChg>
      <pc:sldChg chg="addSp modSp add mod">
        <pc:chgData name="조가은" userId="065e7b17-8815-4ba6-a5fc-a13e0149a0c1" providerId="ADAL" clId="{4FC83B1E-6D7D-4E43-89CA-3BBF98EEAF38}" dt="2025-07-28T02:04:58.892" v="7574" actId="1076"/>
        <pc:sldMkLst>
          <pc:docMk/>
          <pc:sldMk cId="1594712246" sldId="2254"/>
        </pc:sldMkLst>
      </pc:sldChg>
      <pc:sldChg chg="modSp mod">
        <pc:chgData name="조가은" userId="065e7b17-8815-4ba6-a5fc-a13e0149a0c1" providerId="ADAL" clId="{4FC83B1E-6D7D-4E43-89CA-3BBF98EEAF38}" dt="2025-07-28T02:03:09.360" v="7559" actId="403"/>
        <pc:sldMkLst>
          <pc:docMk/>
          <pc:sldMk cId="1407885077" sldId="2255"/>
        </pc:sldMkLst>
      </pc:sldChg>
      <pc:sldChg chg="addSp modSp mod">
        <pc:chgData name="조가은" userId="065e7b17-8815-4ba6-a5fc-a13e0149a0c1" providerId="ADAL" clId="{4FC83B1E-6D7D-4E43-89CA-3BBF98EEAF38}" dt="2025-07-23T08:14:35.177" v="5249" actId="1076"/>
        <pc:sldMkLst>
          <pc:docMk/>
          <pc:sldMk cId="420330717" sldId="2259"/>
        </pc:sldMkLst>
      </pc:sldChg>
      <pc:sldChg chg="addSp delSp modSp add mod">
        <pc:chgData name="조가은" userId="065e7b17-8815-4ba6-a5fc-a13e0149a0c1" providerId="ADAL" clId="{4FC83B1E-6D7D-4E43-89CA-3BBF98EEAF38}" dt="2025-07-28T02:05:03.610" v="7575" actId="1076"/>
        <pc:sldMkLst>
          <pc:docMk/>
          <pc:sldMk cId="2927957761" sldId="2261"/>
        </pc:sldMkLst>
      </pc:sldChg>
      <pc:sldChg chg="modSp mod">
        <pc:chgData name="조가은" userId="065e7b17-8815-4ba6-a5fc-a13e0149a0c1" providerId="ADAL" clId="{4FC83B1E-6D7D-4E43-89CA-3BBF98EEAF38}" dt="2025-07-22T00:37:30.464" v="1663" actId="20577"/>
        <pc:sldMkLst>
          <pc:docMk/>
          <pc:sldMk cId="259293111" sldId="2263"/>
        </pc:sldMkLst>
      </pc:sldChg>
      <pc:sldChg chg="modSp mod">
        <pc:chgData name="조가은" userId="065e7b17-8815-4ba6-a5fc-a13e0149a0c1" providerId="ADAL" clId="{4FC83B1E-6D7D-4E43-89CA-3BBF98EEAF38}" dt="2025-07-28T07:41:31.222" v="7612"/>
        <pc:sldMkLst>
          <pc:docMk/>
          <pc:sldMk cId="919581745" sldId="2265"/>
        </pc:sldMkLst>
      </pc:sldChg>
      <pc:sldChg chg="addSp delSp modSp add mod">
        <pc:chgData name="조가은" userId="065e7b17-8815-4ba6-a5fc-a13e0149a0c1" providerId="ADAL" clId="{4FC83B1E-6D7D-4E43-89CA-3BBF98EEAF38}" dt="2025-07-21T23:49:49.957" v="1624" actId="20577"/>
        <pc:sldMkLst>
          <pc:docMk/>
          <pc:sldMk cId="2481495591" sldId="2266"/>
        </pc:sldMkLst>
      </pc:sldChg>
      <pc:sldChg chg="modSp mod">
        <pc:chgData name="조가은" userId="065e7b17-8815-4ba6-a5fc-a13e0149a0c1" providerId="ADAL" clId="{4FC83B1E-6D7D-4E43-89CA-3BBF98EEAF38}" dt="2025-07-22T00:38:10.400" v="1687" actId="20577"/>
        <pc:sldMkLst>
          <pc:docMk/>
          <pc:sldMk cId="1255238017" sldId="2267"/>
        </pc:sldMkLst>
      </pc:sldChg>
      <pc:sldChg chg="modSp mod">
        <pc:chgData name="조가은" userId="065e7b17-8815-4ba6-a5fc-a13e0149a0c1" providerId="ADAL" clId="{4FC83B1E-6D7D-4E43-89CA-3BBF98EEAF38}" dt="2025-07-28T02:03:42.584" v="7565" actId="1076"/>
        <pc:sldMkLst>
          <pc:docMk/>
          <pc:sldMk cId="143357209" sldId="2268"/>
        </pc:sldMkLst>
      </pc:sldChg>
      <pc:sldChg chg="modSp mod">
        <pc:chgData name="조가은" userId="065e7b17-8815-4ba6-a5fc-a13e0149a0c1" providerId="ADAL" clId="{4FC83B1E-6D7D-4E43-89CA-3BBF98EEAF38}" dt="2025-07-22T00:37:35.638" v="1667" actId="20577"/>
        <pc:sldMkLst>
          <pc:docMk/>
          <pc:sldMk cId="367919581" sldId="2269"/>
        </pc:sldMkLst>
      </pc:sldChg>
      <pc:sldChg chg="modSp mod">
        <pc:chgData name="조가은" userId="065e7b17-8815-4ba6-a5fc-a13e0149a0c1" providerId="ADAL" clId="{4FC83B1E-6D7D-4E43-89CA-3BBF98EEAF38}" dt="2025-07-22T03:51:00.011" v="3450" actId="1076"/>
        <pc:sldMkLst>
          <pc:docMk/>
          <pc:sldMk cId="3937484278" sldId="2270"/>
        </pc:sldMkLst>
      </pc:sldChg>
      <pc:sldChg chg="modSp mod">
        <pc:chgData name="조가은" userId="065e7b17-8815-4ba6-a5fc-a13e0149a0c1" providerId="ADAL" clId="{4FC83B1E-6D7D-4E43-89CA-3BBF98EEAF38}" dt="2025-07-22T00:37:16.273" v="1655" actId="20577"/>
        <pc:sldMkLst>
          <pc:docMk/>
          <pc:sldMk cId="2226092334" sldId="2271"/>
        </pc:sldMkLst>
      </pc:sldChg>
      <pc:sldChg chg="modSp mod">
        <pc:chgData name="조가은" userId="065e7b17-8815-4ba6-a5fc-a13e0149a0c1" providerId="ADAL" clId="{4FC83B1E-6D7D-4E43-89CA-3BBF98EEAF38}" dt="2025-07-23T05:26:33.396" v="5139" actId="6549"/>
        <pc:sldMkLst>
          <pc:docMk/>
          <pc:sldMk cId="2306508097" sldId="2272"/>
        </pc:sldMkLst>
      </pc:sldChg>
      <pc:sldChg chg="modSp mod">
        <pc:chgData name="조가은" userId="065e7b17-8815-4ba6-a5fc-a13e0149a0c1" providerId="ADAL" clId="{4FC83B1E-6D7D-4E43-89CA-3BBF98EEAF38}" dt="2025-07-22T00:37:49.404" v="1677" actId="20577"/>
        <pc:sldMkLst>
          <pc:docMk/>
          <pc:sldMk cId="1677442298" sldId="2273"/>
        </pc:sldMkLst>
      </pc:sldChg>
      <pc:sldChg chg="modSp mod">
        <pc:chgData name="조가은" userId="065e7b17-8815-4ba6-a5fc-a13e0149a0c1" providerId="ADAL" clId="{4FC83B1E-6D7D-4E43-89CA-3BBF98EEAF38}" dt="2025-07-22T00:37:53.181" v="1681" actId="20577"/>
        <pc:sldMkLst>
          <pc:docMk/>
          <pc:sldMk cId="1851259174" sldId="2274"/>
        </pc:sldMkLst>
      </pc:sldChg>
      <pc:sldChg chg="addSp delSp modSp add del mod">
        <pc:chgData name="조가은" userId="065e7b17-8815-4ba6-a5fc-a13e0149a0c1" providerId="ADAL" clId="{4FC83B1E-6D7D-4E43-89CA-3BBF98EEAF38}" dt="2025-07-21T06:38:57.265" v="1310" actId="2890"/>
        <pc:sldMkLst>
          <pc:docMk/>
          <pc:sldMk cId="182626406" sldId="2275"/>
        </pc:sldMkLst>
      </pc:sldChg>
      <pc:sldChg chg="modSp mod">
        <pc:chgData name="조가은" userId="065e7b17-8815-4ba6-a5fc-a13e0149a0c1" providerId="ADAL" clId="{4FC83B1E-6D7D-4E43-89CA-3BBF98EEAF38}" dt="2025-07-28T02:02:57.165" v="7557" actId="403"/>
        <pc:sldMkLst>
          <pc:docMk/>
          <pc:sldMk cId="2589249369" sldId="2276"/>
        </pc:sldMkLst>
      </pc:sldChg>
      <pc:sldChg chg="modSp mod">
        <pc:chgData name="조가은" userId="065e7b17-8815-4ba6-a5fc-a13e0149a0c1" providerId="ADAL" clId="{4FC83B1E-6D7D-4E43-89CA-3BBF98EEAF38}" dt="2025-07-28T08:28:16.720" v="7614" actId="113"/>
        <pc:sldMkLst>
          <pc:docMk/>
          <pc:sldMk cId="1831809560" sldId="2277"/>
        </pc:sldMkLst>
      </pc:sldChg>
      <pc:sldChg chg="addSp delSp modSp add mod">
        <pc:chgData name="조가은" userId="065e7b17-8815-4ba6-a5fc-a13e0149a0c1" providerId="ADAL" clId="{4FC83B1E-6D7D-4E43-89CA-3BBF98EEAF38}" dt="2025-07-28T02:02:14.498" v="7555"/>
        <pc:sldMkLst>
          <pc:docMk/>
          <pc:sldMk cId="2503384073" sldId="2278"/>
        </pc:sldMkLst>
      </pc:sldChg>
      <pc:sldChg chg="addSp modSp mod modShow">
        <pc:chgData name="조가은" userId="065e7b17-8815-4ba6-a5fc-a13e0149a0c1" providerId="ADAL" clId="{4FC83B1E-6D7D-4E43-89CA-3BBF98EEAF38}" dt="2025-07-23T05:17:44.978" v="5086" actId="729"/>
        <pc:sldMkLst>
          <pc:docMk/>
          <pc:sldMk cId="2729230844" sldId="2279"/>
        </pc:sldMkLst>
      </pc:sldChg>
      <pc:sldChg chg="addSp delSp modSp mod">
        <pc:chgData name="조가은" userId="065e7b17-8815-4ba6-a5fc-a13e0149a0c1" providerId="ADAL" clId="{4FC83B1E-6D7D-4E43-89CA-3BBF98EEAF38}" dt="2025-07-23T08:04:10.194" v="5245"/>
        <pc:sldMkLst>
          <pc:docMk/>
          <pc:sldMk cId="1144364521" sldId="2280"/>
        </pc:sldMkLst>
      </pc:sldChg>
      <pc:sldChg chg="modSp mod">
        <pc:chgData name="조가은" userId="065e7b17-8815-4ba6-a5fc-a13e0149a0c1" providerId="ADAL" clId="{4FC83B1E-6D7D-4E43-89CA-3BBF98EEAF38}" dt="2025-07-22T01:55:15.259" v="3115" actId="1076"/>
        <pc:sldMkLst>
          <pc:docMk/>
          <pc:sldMk cId="3802564364" sldId="2282"/>
        </pc:sldMkLst>
      </pc:sldChg>
      <pc:sldChg chg="del">
        <pc:chgData name="조가은" userId="065e7b17-8815-4ba6-a5fc-a13e0149a0c1" providerId="ADAL" clId="{4FC83B1E-6D7D-4E43-89CA-3BBF98EEAF38}" dt="2025-07-22T01:49:27.277" v="3056" actId="2696"/>
        <pc:sldMkLst>
          <pc:docMk/>
          <pc:sldMk cId="199597791" sldId="2284"/>
        </pc:sldMkLst>
      </pc:sldChg>
      <pc:sldChg chg="modSp del mod">
        <pc:chgData name="조가은" userId="065e7b17-8815-4ba6-a5fc-a13e0149a0c1" providerId="ADAL" clId="{4FC83B1E-6D7D-4E43-89CA-3BBF98EEAF38}" dt="2025-07-22T01:13:09.983" v="3027" actId="2696"/>
        <pc:sldMkLst>
          <pc:docMk/>
          <pc:sldMk cId="2232053755" sldId="2285"/>
        </pc:sldMkLst>
      </pc:sldChg>
      <pc:sldChg chg="addSp delSp modSp mod">
        <pc:chgData name="조가은" userId="065e7b17-8815-4ba6-a5fc-a13e0149a0c1" providerId="ADAL" clId="{4FC83B1E-6D7D-4E43-89CA-3BBF98EEAF38}" dt="2025-07-30T00:44:20.438" v="7731" actId="113"/>
        <pc:sldMkLst>
          <pc:docMk/>
          <pc:sldMk cId="1763507707" sldId="2286"/>
        </pc:sldMkLst>
      </pc:sldChg>
      <pc:sldChg chg="addSp delSp modSp add mod">
        <pc:chgData name="조가은" userId="065e7b17-8815-4ba6-a5fc-a13e0149a0c1" providerId="ADAL" clId="{4FC83B1E-6D7D-4E43-89CA-3BBF98EEAF38}" dt="2025-07-22T01:02:42.328" v="3018"/>
        <pc:sldMkLst>
          <pc:docMk/>
          <pc:sldMk cId="3932118020" sldId="2287"/>
        </pc:sldMkLst>
      </pc:sldChg>
      <pc:sldChg chg="modSp mod modCm">
        <pc:chgData name="조가은" userId="065e7b17-8815-4ba6-a5fc-a13e0149a0c1" providerId="ADAL" clId="{4FC83B1E-6D7D-4E43-89CA-3BBF98EEAF38}" dt="2025-07-28T02:03:15.194" v="7561" actId="1076"/>
        <pc:sldMkLst>
          <pc:docMk/>
          <pc:sldMk cId="1253300308" sldId="2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4FC83B1E-6D7D-4E43-89CA-3BBF98EEAF38}" dt="2025-07-24T08:25:56.111" v="7386" actId="20577"/>
              <pc2:cmMkLst xmlns:pc2="http://schemas.microsoft.com/office/powerpoint/2019/9/main/command">
                <pc:docMk/>
                <pc:sldMk cId="1253300308" sldId="2291"/>
                <pc2:cmMk id="{D008CBD2-1401-43A6-9F06-54F61DF225CC}"/>
              </pc2:cmMkLst>
            </pc226:cmChg>
          </p:ext>
        </pc:extLst>
      </pc:sldChg>
      <pc:sldChg chg="modSp add">
        <pc:chgData name="조가은" userId="065e7b17-8815-4ba6-a5fc-a13e0149a0c1" providerId="ADAL" clId="{4FC83B1E-6D7D-4E43-89CA-3BBF98EEAF38}" dt="2025-07-22T01:13:05.175" v="3026"/>
        <pc:sldMkLst>
          <pc:docMk/>
          <pc:sldMk cId="3309797731" sldId="2292"/>
        </pc:sldMkLst>
      </pc:sldChg>
      <pc:sldChg chg="modSp add ord">
        <pc:chgData name="조가은" userId="065e7b17-8815-4ba6-a5fc-a13e0149a0c1" providerId="ADAL" clId="{4FC83B1E-6D7D-4E43-89CA-3BBF98EEAF38}" dt="2025-07-22T01:49:25.033" v="3055"/>
        <pc:sldMkLst>
          <pc:docMk/>
          <pc:sldMk cId="3585768485" sldId="2298"/>
        </pc:sldMkLst>
      </pc:sldChg>
      <pc:sldChg chg="modSp add mod">
        <pc:chgData name="조가은" userId="065e7b17-8815-4ba6-a5fc-a13e0149a0c1" providerId="ADAL" clId="{4FC83B1E-6D7D-4E43-89CA-3BBF98EEAF38}" dt="2025-07-22T01:51:07.667" v="3074" actId="20577"/>
        <pc:sldMkLst>
          <pc:docMk/>
          <pc:sldMk cId="595447946" sldId="2299"/>
        </pc:sldMkLst>
      </pc:sldChg>
      <pc:sldChg chg="addSp delSp modSp add del mod ord">
        <pc:chgData name="조가은" userId="065e7b17-8815-4ba6-a5fc-a13e0149a0c1" providerId="ADAL" clId="{4FC83B1E-6D7D-4E43-89CA-3BBF98EEAF38}" dt="2025-07-22T01:50:42.962" v="3070" actId="2696"/>
        <pc:sldMkLst>
          <pc:docMk/>
          <pc:sldMk cId="648682744" sldId="2299"/>
        </pc:sldMkLst>
      </pc:sldChg>
      <pc:sldChg chg="addSp modSp mod">
        <pc:chgData name="조가은" userId="065e7b17-8815-4ba6-a5fc-a13e0149a0c1" providerId="ADAL" clId="{4FC83B1E-6D7D-4E43-89CA-3BBF98EEAF38}" dt="2025-07-23T08:42:32.457" v="5256" actId="1076"/>
        <pc:sldMkLst>
          <pc:docMk/>
          <pc:sldMk cId="1711134082" sldId="2300"/>
        </pc:sldMkLst>
      </pc:sldChg>
      <pc:sldChg chg="addSp delSp modSp add mod ord">
        <pc:chgData name="조가은" userId="065e7b17-8815-4ba6-a5fc-a13e0149a0c1" providerId="ADAL" clId="{4FC83B1E-6D7D-4E43-89CA-3BBF98EEAF38}" dt="2025-07-28T02:03:35.489" v="7562" actId="1076"/>
        <pc:sldMkLst>
          <pc:docMk/>
          <pc:sldMk cId="3301361893" sldId="2301"/>
        </pc:sldMkLst>
      </pc:sldChg>
      <pc:sldChg chg="modSp add mod">
        <pc:chgData name="조가은" userId="065e7b17-8815-4ba6-a5fc-a13e0149a0c1" providerId="ADAL" clId="{4FC83B1E-6D7D-4E43-89CA-3BBF98EEAF38}" dt="2025-07-22T03:53:22.733" v="3455" actId="20577"/>
        <pc:sldMkLst>
          <pc:docMk/>
          <pc:sldMk cId="3396148125" sldId="2304"/>
        </pc:sldMkLst>
      </pc:sldChg>
      <pc:sldChg chg="addSp delSp modSp add mod">
        <pc:chgData name="조가은" userId="065e7b17-8815-4ba6-a5fc-a13e0149a0c1" providerId="ADAL" clId="{4FC83B1E-6D7D-4E43-89CA-3BBF98EEAF38}" dt="2025-07-23T05:28:45.700" v="5143" actId="113"/>
        <pc:sldMkLst>
          <pc:docMk/>
          <pc:sldMk cId="4060760065" sldId="2306"/>
        </pc:sldMkLst>
      </pc:sldChg>
      <pc:sldChg chg="addSp modSp mod">
        <pc:chgData name="조가은" userId="065e7b17-8815-4ba6-a5fc-a13e0149a0c1" providerId="ADAL" clId="{4FC83B1E-6D7D-4E43-89CA-3BBF98EEAF38}" dt="2025-07-22T07:26:29.430" v="4432" actId="1076"/>
        <pc:sldMkLst>
          <pc:docMk/>
          <pc:sldMk cId="1887087116" sldId="2307"/>
        </pc:sldMkLst>
      </pc:sldChg>
      <pc:sldChg chg="addSp delSp modSp add mod">
        <pc:chgData name="조가은" userId="065e7b17-8815-4ba6-a5fc-a13e0149a0c1" providerId="ADAL" clId="{4FC83B1E-6D7D-4E43-89CA-3BBF98EEAF38}" dt="2025-07-23T01:54:23.187" v="4766"/>
        <pc:sldMkLst>
          <pc:docMk/>
          <pc:sldMk cId="556939090" sldId="2309"/>
        </pc:sldMkLst>
      </pc:sldChg>
      <pc:sldChg chg="modSp mod">
        <pc:chgData name="조가은" userId="065e7b17-8815-4ba6-a5fc-a13e0149a0c1" providerId="ADAL" clId="{4FC83B1E-6D7D-4E43-89CA-3BBF98EEAF38}" dt="2025-07-24T08:11:05.603" v="7329" actId="5793"/>
        <pc:sldMkLst>
          <pc:docMk/>
          <pc:sldMk cId="1631026916" sldId="2312"/>
        </pc:sldMkLst>
      </pc:sldChg>
      <pc:sldChg chg="addSp modSp add mod">
        <pc:chgData name="조가은" userId="065e7b17-8815-4ba6-a5fc-a13e0149a0c1" providerId="ADAL" clId="{4FC83B1E-6D7D-4E43-89CA-3BBF98EEAF38}" dt="2025-07-23T05:07:45.199" v="5085" actId="1037"/>
        <pc:sldMkLst>
          <pc:docMk/>
          <pc:sldMk cId="3904067760" sldId="2313"/>
        </pc:sldMkLst>
      </pc:sldChg>
      <pc:sldChg chg="modSp mod">
        <pc:chgData name="조가은" userId="065e7b17-8815-4ba6-a5fc-a13e0149a0c1" providerId="ADAL" clId="{4FC83B1E-6D7D-4E43-89CA-3BBF98EEAF38}" dt="2025-07-28T02:03:00.368" v="7558" actId="403"/>
        <pc:sldMkLst>
          <pc:docMk/>
          <pc:sldMk cId="1968807754" sldId="2314"/>
        </pc:sldMkLst>
      </pc:sldChg>
      <pc:sldChg chg="addSp delSp modSp new del mod modClrScheme chgLayout">
        <pc:chgData name="조가은" userId="065e7b17-8815-4ba6-a5fc-a13e0149a0c1" providerId="ADAL" clId="{4FC83B1E-6D7D-4E43-89CA-3BBF98EEAF38}" dt="2025-07-24T08:13:32.410" v="7330" actId="2696"/>
        <pc:sldMkLst>
          <pc:docMk/>
          <pc:sldMk cId="2284969078" sldId="2316"/>
        </pc:sldMkLst>
      </pc:sldChg>
      <pc:sldChg chg="modSp mod">
        <pc:chgData name="조가은" userId="065e7b17-8815-4ba6-a5fc-a13e0149a0c1" providerId="ADAL" clId="{4FC83B1E-6D7D-4E43-89CA-3BBF98EEAF38}" dt="2025-07-23T08:44:51.399" v="5263" actId="20577"/>
        <pc:sldMkLst>
          <pc:docMk/>
          <pc:sldMk cId="1794433595" sldId="2318"/>
        </pc:sldMkLst>
      </pc:sldChg>
      <pc:sldChg chg="addSp delSp modSp add mod">
        <pc:chgData name="조가은" userId="065e7b17-8815-4ba6-a5fc-a13e0149a0c1" providerId="ADAL" clId="{4FC83B1E-6D7D-4E43-89CA-3BBF98EEAF38}" dt="2025-07-23T09:42:23.398" v="5285" actId="1076"/>
        <pc:sldMkLst>
          <pc:docMk/>
          <pc:sldMk cId="3141010808" sldId="2322"/>
        </pc:sldMkLst>
      </pc:sldChg>
      <pc:sldChg chg="addSp delSp modSp mod">
        <pc:chgData name="조가은" userId="065e7b17-8815-4ba6-a5fc-a13e0149a0c1" providerId="ADAL" clId="{4FC83B1E-6D7D-4E43-89CA-3BBF98EEAF38}" dt="2025-07-25T01:19:38.147" v="7496" actId="14100"/>
        <pc:sldMkLst>
          <pc:docMk/>
          <pc:sldMk cId="2621741293" sldId="2323"/>
        </pc:sldMkLst>
      </pc:sldChg>
      <pc:sldChg chg="addSp delSp modSp add del mod">
        <pc:chgData name="조가은" userId="065e7b17-8815-4ba6-a5fc-a13e0149a0c1" providerId="ADAL" clId="{4FC83B1E-6D7D-4E43-89CA-3BBF98EEAF38}" dt="2025-07-24T02:07:12.052" v="5553" actId="2696"/>
        <pc:sldMkLst>
          <pc:docMk/>
          <pc:sldMk cId="2566916369" sldId="2325"/>
        </pc:sldMkLst>
      </pc:sldChg>
      <pc:sldChg chg="addSp delSp modSp mod">
        <pc:chgData name="조가은" userId="065e7b17-8815-4ba6-a5fc-a13e0149a0c1" providerId="ADAL" clId="{4FC83B1E-6D7D-4E43-89CA-3BBF98EEAF38}" dt="2025-07-30T04:54:08.248" v="8488"/>
        <pc:sldMkLst>
          <pc:docMk/>
          <pc:sldMk cId="542027982" sldId="2326"/>
        </pc:sldMkLst>
      </pc:sldChg>
      <pc:sldChg chg="modSp del mod">
        <pc:chgData name="조가은" userId="065e7b17-8815-4ba6-a5fc-a13e0149a0c1" providerId="ADAL" clId="{4FC83B1E-6D7D-4E43-89CA-3BBF98EEAF38}" dt="2025-07-24T08:08:29.454" v="7328" actId="2696"/>
        <pc:sldMkLst>
          <pc:docMk/>
          <pc:sldMk cId="447852158" sldId="2327"/>
        </pc:sldMkLst>
      </pc:sldChg>
      <pc:sldChg chg="addSp modSp add mod">
        <pc:chgData name="조가은" userId="065e7b17-8815-4ba6-a5fc-a13e0149a0c1" providerId="ADAL" clId="{4FC83B1E-6D7D-4E43-89CA-3BBF98EEAF38}" dt="2025-07-24T02:27:42.728" v="5771" actId="1076"/>
        <pc:sldMkLst>
          <pc:docMk/>
          <pc:sldMk cId="3479294231" sldId="2330"/>
        </pc:sldMkLst>
      </pc:sldChg>
      <pc:sldChg chg="addSp modSp mod">
        <pc:chgData name="조가은" userId="065e7b17-8815-4ba6-a5fc-a13e0149a0c1" providerId="ADAL" clId="{4FC83B1E-6D7D-4E43-89CA-3BBF98EEAF38}" dt="2025-07-24T07:23:23.640" v="5795" actId="20577"/>
        <pc:sldMkLst>
          <pc:docMk/>
          <pc:sldMk cId="4181335626" sldId="2331"/>
        </pc:sldMkLst>
      </pc:sldChg>
      <pc:sldChg chg="addSp modSp mod">
        <pc:chgData name="조가은" userId="065e7b17-8815-4ba6-a5fc-a13e0149a0c1" providerId="ADAL" clId="{4FC83B1E-6D7D-4E43-89CA-3BBF98EEAF38}" dt="2025-07-24T08:18:22.530" v="7385" actId="14100"/>
        <pc:sldMkLst>
          <pc:docMk/>
          <pc:sldMk cId="4250889217" sldId="2332"/>
        </pc:sldMkLst>
      </pc:sldChg>
      <pc:sldChg chg="addSp delSp modSp add mod">
        <pc:chgData name="조가은" userId="065e7b17-8815-4ba6-a5fc-a13e0149a0c1" providerId="ADAL" clId="{4FC83B1E-6D7D-4E43-89CA-3BBF98EEAF38}" dt="2025-07-30T04:54:14.624" v="8489"/>
        <pc:sldMkLst>
          <pc:docMk/>
          <pc:sldMk cId="200888140" sldId="2333"/>
        </pc:sldMkLst>
      </pc:sldChg>
      <pc:sldChg chg="addSp delSp modSp add del mod">
        <pc:chgData name="조가은" userId="065e7b17-8815-4ba6-a5fc-a13e0149a0c1" providerId="ADAL" clId="{4FC83B1E-6D7D-4E43-89CA-3BBF98EEAF38}" dt="2025-07-28T04:15:53.207" v="7595" actId="2890"/>
        <pc:sldMkLst>
          <pc:docMk/>
          <pc:sldMk cId="1602035476" sldId="2335"/>
        </pc:sldMkLst>
      </pc:sldChg>
      <pc:sldChg chg="addSp modSp mod">
        <pc:chgData name="조가은" userId="065e7b17-8815-4ba6-a5fc-a13e0149a0c1" providerId="ADAL" clId="{4FC83B1E-6D7D-4E43-89CA-3BBF98EEAF38}" dt="2025-07-29T02:29:19.599" v="7698" actId="2711"/>
        <pc:sldMkLst>
          <pc:docMk/>
          <pc:sldMk cId="3505727360" sldId="2360"/>
        </pc:sldMkLst>
      </pc:sldChg>
      <pc:sldChg chg="addSp delSp modSp mod">
        <pc:chgData name="조가은" userId="065e7b17-8815-4ba6-a5fc-a13e0149a0c1" providerId="ADAL" clId="{4FC83B1E-6D7D-4E43-89CA-3BBF98EEAF38}" dt="2025-07-29T02:28:41.306" v="7669" actId="20578"/>
        <pc:sldMkLst>
          <pc:docMk/>
          <pc:sldMk cId="4169586299" sldId="2361"/>
        </pc:sldMkLst>
      </pc:sldChg>
      <pc:sldChg chg="addSp delSp modSp mod">
        <pc:chgData name="조가은" userId="065e7b17-8815-4ba6-a5fc-a13e0149a0c1" providerId="ADAL" clId="{4FC83B1E-6D7D-4E43-89CA-3BBF98EEAF38}" dt="2025-07-30T01:51:26.471" v="8487"/>
        <pc:sldMkLst>
          <pc:docMk/>
          <pc:sldMk cId="650511720" sldId="2371"/>
        </pc:sldMkLst>
      </pc:sldChg>
    </pc:docChg>
  </pc:docChgLst>
  <pc:docChgLst>
    <pc:chgData name="김기연" userId="d1822779-7e1c-4a24-b8f6-8af2faa366f0" providerId="ADAL" clId="{F4541E5D-6031-43BB-AB5C-C1974CF0D391}"/>
    <pc:docChg chg="undo redo custSel addSld delSld modSld sldOrd modMainMaster delSection modSection">
      <pc:chgData name="김기연" userId="d1822779-7e1c-4a24-b8f6-8af2faa366f0" providerId="ADAL" clId="{F4541E5D-6031-43BB-AB5C-C1974CF0D391}" dt="2024-12-23T00:20:04.417" v="1382" actId="203"/>
      <pc:docMkLst>
        <pc:docMk/>
      </pc:docMkLst>
      <pc:sldChg chg="delSp modSp mod">
        <pc:chgData name="김기연" userId="d1822779-7e1c-4a24-b8f6-8af2faa366f0" providerId="ADAL" clId="{F4541E5D-6031-43BB-AB5C-C1974CF0D391}" dt="2024-12-20T04:42:41.632" v="1177" actId="1035"/>
        <pc:sldMkLst>
          <pc:docMk/>
          <pc:sldMk cId="663090028" sldId="259"/>
        </pc:sldMkLst>
      </pc:sldChg>
      <pc:sldChg chg="addSp delSp modSp del mod">
        <pc:chgData name="김기연" userId="d1822779-7e1c-4a24-b8f6-8af2faa366f0" providerId="ADAL" clId="{F4541E5D-6031-43BB-AB5C-C1974CF0D391}" dt="2024-12-20T04:45:54.194" v="1332" actId="47"/>
        <pc:sldMkLst>
          <pc:docMk/>
          <pc:sldMk cId="936676672" sldId="344"/>
        </pc:sldMkLst>
      </pc:sldChg>
      <pc:sldChg chg="del">
        <pc:chgData name="김기연" userId="d1822779-7e1c-4a24-b8f6-8af2faa366f0" providerId="ADAL" clId="{F4541E5D-6031-43BB-AB5C-C1974CF0D391}" dt="2024-12-20T03:43:21.699" v="17" actId="47"/>
        <pc:sldMkLst>
          <pc:docMk/>
          <pc:sldMk cId="706377792" sldId="346"/>
        </pc:sldMkLst>
      </pc:sldChg>
      <pc:sldChg chg="delSp mod">
        <pc:chgData name="김기연" userId="d1822779-7e1c-4a24-b8f6-8af2faa366f0" providerId="ADAL" clId="{F4541E5D-6031-43BB-AB5C-C1974CF0D391}" dt="2024-12-20T04:44:36.682" v="1324" actId="478"/>
        <pc:sldMkLst>
          <pc:docMk/>
          <pc:sldMk cId="2167379269" sldId="347"/>
        </pc:sldMkLst>
      </pc:sldChg>
      <pc:sldChg chg="del">
        <pc:chgData name="김기연" userId="d1822779-7e1c-4a24-b8f6-8af2faa366f0" providerId="ADAL" clId="{F4541E5D-6031-43BB-AB5C-C1974CF0D391}" dt="2024-12-20T03:43:36.128" v="22" actId="47"/>
        <pc:sldMkLst>
          <pc:docMk/>
          <pc:sldMk cId="2527696002" sldId="359"/>
        </pc:sldMkLst>
      </pc:sldChg>
      <pc:sldChg chg="delSp modSp mod">
        <pc:chgData name="김기연" userId="d1822779-7e1c-4a24-b8f6-8af2faa366f0" providerId="ADAL" clId="{F4541E5D-6031-43BB-AB5C-C1974CF0D391}" dt="2024-12-20T04:50:49.175" v="1342" actId="3064"/>
        <pc:sldMkLst>
          <pc:docMk/>
          <pc:sldMk cId="1687266130" sldId="362"/>
        </pc:sldMkLst>
      </pc:sldChg>
      <pc:sldChg chg="addSp delSp modSp mod">
        <pc:chgData name="김기연" userId="d1822779-7e1c-4a24-b8f6-8af2faa366f0" providerId="ADAL" clId="{F4541E5D-6031-43BB-AB5C-C1974CF0D391}" dt="2024-12-20T04:29:08.749" v="1123" actId="478"/>
        <pc:sldMkLst>
          <pc:docMk/>
          <pc:sldMk cId="3846560406" sldId="365"/>
        </pc:sldMkLst>
      </pc:sldChg>
      <pc:sldChg chg="del">
        <pc:chgData name="김기연" userId="d1822779-7e1c-4a24-b8f6-8af2faa366f0" providerId="ADAL" clId="{F4541E5D-6031-43BB-AB5C-C1974CF0D391}" dt="2024-12-20T03:44:23.552" v="34" actId="47"/>
        <pc:sldMkLst>
          <pc:docMk/>
          <pc:sldMk cId="2283587646" sldId="366"/>
        </pc:sldMkLst>
      </pc:sldChg>
      <pc:sldChg chg="add del">
        <pc:chgData name="김기연" userId="d1822779-7e1c-4a24-b8f6-8af2faa366f0" providerId="ADAL" clId="{F4541E5D-6031-43BB-AB5C-C1974CF0D391}" dt="2024-12-20T03:44:55.099" v="36" actId="47"/>
        <pc:sldMkLst>
          <pc:docMk/>
          <pc:sldMk cId="3497645603" sldId="367"/>
        </pc:sldMkLst>
      </pc:sldChg>
      <pc:sldChg chg="del">
        <pc:chgData name="김기연" userId="d1822779-7e1c-4a24-b8f6-8af2faa366f0" providerId="ADAL" clId="{F4541E5D-6031-43BB-AB5C-C1974CF0D391}" dt="2024-12-20T03:44:12.905" v="31" actId="47"/>
        <pc:sldMkLst>
          <pc:docMk/>
          <pc:sldMk cId="1242177877" sldId="370"/>
        </pc:sldMkLst>
      </pc:sldChg>
      <pc:sldChg chg="del">
        <pc:chgData name="김기연" userId="d1822779-7e1c-4a24-b8f6-8af2faa366f0" providerId="ADAL" clId="{F4541E5D-6031-43BB-AB5C-C1974CF0D391}" dt="2024-12-20T03:43:22.312" v="18" actId="47"/>
        <pc:sldMkLst>
          <pc:docMk/>
          <pc:sldMk cId="3748167120" sldId="376"/>
        </pc:sldMkLst>
      </pc:sldChg>
      <pc:sldChg chg="delSp modSp add del mod">
        <pc:chgData name="김기연" userId="d1822779-7e1c-4a24-b8f6-8af2faa366f0" providerId="ADAL" clId="{F4541E5D-6031-43BB-AB5C-C1974CF0D391}" dt="2024-12-20T04:27:44.356" v="984" actId="1036"/>
        <pc:sldMkLst>
          <pc:docMk/>
          <pc:sldMk cId="3509287032" sldId="386"/>
        </pc:sldMkLst>
      </pc:sldChg>
      <pc:sldChg chg="del">
        <pc:chgData name="김기연" userId="d1822779-7e1c-4a24-b8f6-8af2faa366f0" providerId="ADAL" clId="{F4541E5D-6031-43BB-AB5C-C1974CF0D391}" dt="2024-12-20T03:44:13.542" v="32" actId="47"/>
        <pc:sldMkLst>
          <pc:docMk/>
          <pc:sldMk cId="717341439" sldId="388"/>
        </pc:sldMkLst>
      </pc:sldChg>
      <pc:sldChg chg="addSp delSp modSp del mod chgLayout">
        <pc:chgData name="김기연" userId="d1822779-7e1c-4a24-b8f6-8af2faa366f0" providerId="ADAL" clId="{F4541E5D-6031-43BB-AB5C-C1974CF0D391}" dt="2024-12-23T00:16:41.725" v="1344" actId="47"/>
        <pc:sldMkLst>
          <pc:docMk/>
          <pc:sldMk cId="438729540" sldId="390"/>
        </pc:sldMkLst>
      </pc:sldChg>
      <pc:sldChg chg="del">
        <pc:chgData name="김기연" userId="d1822779-7e1c-4a24-b8f6-8af2faa366f0" providerId="ADAL" clId="{F4541E5D-6031-43BB-AB5C-C1974CF0D391}" dt="2024-12-20T03:43:07.747" v="15" actId="47"/>
        <pc:sldMkLst>
          <pc:docMk/>
          <pc:sldMk cId="2398833664" sldId="394"/>
        </pc:sldMkLst>
      </pc:sldChg>
      <pc:sldChg chg="del">
        <pc:chgData name="김기연" userId="d1822779-7e1c-4a24-b8f6-8af2faa366f0" providerId="ADAL" clId="{F4541E5D-6031-43BB-AB5C-C1974CF0D391}" dt="2024-12-20T03:43:07.747" v="15" actId="47"/>
        <pc:sldMkLst>
          <pc:docMk/>
          <pc:sldMk cId="1275645984" sldId="395"/>
        </pc:sldMkLst>
      </pc:sldChg>
      <pc:sldChg chg="delSp modSp mod chgLayout">
        <pc:chgData name="김기연" userId="d1822779-7e1c-4a24-b8f6-8af2faa366f0" providerId="ADAL" clId="{F4541E5D-6031-43BB-AB5C-C1974CF0D391}" dt="2024-12-20T04:48:30.402" v="1337" actId="700"/>
        <pc:sldMkLst>
          <pc:docMk/>
          <pc:sldMk cId="2385829466" sldId="718"/>
        </pc:sldMkLst>
      </pc:sldChg>
      <pc:sldChg chg="del">
        <pc:chgData name="김기연" userId="d1822779-7e1c-4a24-b8f6-8af2faa366f0" providerId="ADAL" clId="{F4541E5D-6031-43BB-AB5C-C1974CF0D391}" dt="2024-12-20T03:43:24.397" v="19" actId="47"/>
        <pc:sldMkLst>
          <pc:docMk/>
          <pc:sldMk cId="3791663613" sldId="889"/>
        </pc:sldMkLst>
      </pc:sldChg>
      <pc:sldChg chg="del">
        <pc:chgData name="김기연" userId="d1822779-7e1c-4a24-b8f6-8af2faa366f0" providerId="ADAL" clId="{F4541E5D-6031-43BB-AB5C-C1974CF0D391}" dt="2024-12-20T03:43:25.107" v="20" actId="47"/>
        <pc:sldMkLst>
          <pc:docMk/>
          <pc:sldMk cId="251407273" sldId="890"/>
        </pc:sldMkLst>
      </pc:sldChg>
      <pc:sldChg chg="del">
        <pc:chgData name="김기연" userId="d1822779-7e1c-4a24-b8f6-8af2faa366f0" providerId="ADAL" clId="{F4541E5D-6031-43BB-AB5C-C1974CF0D391}" dt="2024-12-20T03:43:32.287" v="21" actId="47"/>
        <pc:sldMkLst>
          <pc:docMk/>
          <pc:sldMk cId="1638528583" sldId="895"/>
        </pc:sldMkLst>
      </pc:sldChg>
      <pc:sldChg chg="del">
        <pc:chgData name="김기연" userId="d1822779-7e1c-4a24-b8f6-8af2faa366f0" providerId="ADAL" clId="{F4541E5D-6031-43BB-AB5C-C1974CF0D391}" dt="2024-12-20T03:44:12.172" v="29" actId="47"/>
        <pc:sldMkLst>
          <pc:docMk/>
          <pc:sldMk cId="646722219" sldId="896"/>
        </pc:sldMkLst>
      </pc:sldChg>
      <pc:sldChg chg="del">
        <pc:chgData name="김기연" userId="d1822779-7e1c-4a24-b8f6-8af2faa366f0" providerId="ADAL" clId="{F4541E5D-6031-43BB-AB5C-C1974CF0D391}" dt="2024-12-20T03:44:12.484" v="30" actId="47"/>
        <pc:sldMkLst>
          <pc:docMk/>
          <pc:sldMk cId="2654293709" sldId="897"/>
        </pc:sldMkLst>
      </pc:sldChg>
      <pc:sldChg chg="delSp del mod">
        <pc:chgData name="김기연" userId="d1822779-7e1c-4a24-b8f6-8af2faa366f0" providerId="ADAL" clId="{F4541E5D-6031-43BB-AB5C-C1974CF0D391}" dt="2024-12-20T04:43:46.457" v="1277" actId="47"/>
        <pc:sldMkLst>
          <pc:docMk/>
          <pc:sldMk cId="442795413" sldId="901"/>
        </pc:sldMkLst>
      </pc:sldChg>
      <pc:sldChg chg="del">
        <pc:chgData name="김기연" userId="d1822779-7e1c-4a24-b8f6-8af2faa366f0" providerId="ADAL" clId="{F4541E5D-6031-43BB-AB5C-C1974CF0D391}" dt="2024-12-20T03:43:20.682" v="16" actId="47"/>
        <pc:sldMkLst>
          <pc:docMk/>
          <pc:sldMk cId="1768401518" sldId="902"/>
        </pc:sldMkLst>
      </pc:sldChg>
      <pc:sldChg chg="del">
        <pc:chgData name="김기연" userId="d1822779-7e1c-4a24-b8f6-8af2faa366f0" providerId="ADAL" clId="{F4541E5D-6031-43BB-AB5C-C1974CF0D391}" dt="2024-12-20T03:44:17.008" v="33" actId="47"/>
        <pc:sldMkLst>
          <pc:docMk/>
          <pc:sldMk cId="3396898265" sldId="905"/>
        </pc:sldMkLst>
      </pc:sldChg>
      <pc:sldChg chg="del">
        <pc:chgData name="김기연" userId="d1822779-7e1c-4a24-b8f6-8af2faa366f0" providerId="ADAL" clId="{F4541E5D-6031-43BB-AB5C-C1974CF0D391}" dt="2024-12-20T03:43:37.121" v="23" actId="47"/>
        <pc:sldMkLst>
          <pc:docMk/>
          <pc:sldMk cId="1489272020" sldId="906"/>
        </pc:sldMkLst>
      </pc:sldChg>
      <pc:sldChg chg="delSp mod ord">
        <pc:chgData name="김기연" userId="d1822779-7e1c-4a24-b8f6-8af2faa366f0" providerId="ADAL" clId="{F4541E5D-6031-43BB-AB5C-C1974CF0D391}" dt="2024-12-20T04:46:56.329" v="1335"/>
        <pc:sldMkLst>
          <pc:docMk/>
          <pc:sldMk cId="1439244457" sldId="908"/>
        </pc:sldMkLst>
      </pc:sldChg>
      <pc:sldChg chg="delSp mod ord">
        <pc:chgData name="김기연" userId="d1822779-7e1c-4a24-b8f6-8af2faa366f0" providerId="ADAL" clId="{F4541E5D-6031-43BB-AB5C-C1974CF0D391}" dt="2024-12-20T04:46:56.329" v="1335"/>
        <pc:sldMkLst>
          <pc:docMk/>
          <pc:sldMk cId="2645421973" sldId="909"/>
        </pc:sldMkLst>
      </pc:sldChg>
      <pc:sldChg chg="delSp mod ord">
        <pc:chgData name="김기연" userId="d1822779-7e1c-4a24-b8f6-8af2faa366f0" providerId="ADAL" clId="{F4541E5D-6031-43BB-AB5C-C1974CF0D391}" dt="2024-12-20T04:46:56.329" v="1335"/>
        <pc:sldMkLst>
          <pc:docMk/>
          <pc:sldMk cId="1833628790" sldId="910"/>
        </pc:sldMkLst>
      </pc:sldChg>
      <pc:sldChg chg="delSp mod ord">
        <pc:chgData name="김기연" userId="d1822779-7e1c-4a24-b8f6-8af2faa366f0" providerId="ADAL" clId="{F4541E5D-6031-43BB-AB5C-C1974CF0D391}" dt="2024-12-20T04:46:56.329" v="1335"/>
        <pc:sldMkLst>
          <pc:docMk/>
          <pc:sldMk cId="1426569755" sldId="911"/>
        </pc:sldMkLst>
      </pc:sldChg>
      <pc:sldChg chg="delSp mod ord">
        <pc:chgData name="김기연" userId="d1822779-7e1c-4a24-b8f6-8af2faa366f0" providerId="ADAL" clId="{F4541E5D-6031-43BB-AB5C-C1974CF0D391}" dt="2024-12-20T04:46:56.329" v="1335"/>
        <pc:sldMkLst>
          <pc:docMk/>
          <pc:sldMk cId="1202971096" sldId="912"/>
        </pc:sldMkLst>
      </pc:sldChg>
      <pc:sldChg chg="del">
        <pc:chgData name="김기연" userId="d1822779-7e1c-4a24-b8f6-8af2faa366f0" providerId="ADAL" clId="{F4541E5D-6031-43BB-AB5C-C1974CF0D391}" dt="2024-12-20T03:43:07.747" v="15" actId="47"/>
        <pc:sldMkLst>
          <pc:docMk/>
          <pc:sldMk cId="2249052406" sldId="913"/>
        </pc:sldMkLst>
      </pc:sldChg>
      <pc:sldChg chg="del">
        <pc:chgData name="김기연" userId="d1822779-7e1c-4a24-b8f6-8af2faa366f0" providerId="ADAL" clId="{F4541E5D-6031-43BB-AB5C-C1974CF0D391}" dt="2024-12-20T03:43:07.747" v="15" actId="47"/>
        <pc:sldMkLst>
          <pc:docMk/>
          <pc:sldMk cId="1089260917" sldId="2163"/>
        </pc:sldMkLst>
      </pc:sldChg>
      <pc:sldChg chg="del">
        <pc:chgData name="김기연" userId="d1822779-7e1c-4a24-b8f6-8af2faa366f0" providerId="ADAL" clId="{F4541E5D-6031-43BB-AB5C-C1974CF0D391}" dt="2024-12-20T03:43:07.747" v="15" actId="47"/>
        <pc:sldMkLst>
          <pc:docMk/>
          <pc:sldMk cId="2519873808" sldId="2164"/>
        </pc:sldMkLst>
      </pc:sldChg>
      <pc:sldChg chg="modSp del mod">
        <pc:chgData name="김기연" userId="d1822779-7e1c-4a24-b8f6-8af2faa366f0" providerId="ADAL" clId="{F4541E5D-6031-43BB-AB5C-C1974CF0D391}" dt="2024-12-20T03:44:34.849" v="35" actId="47"/>
        <pc:sldMkLst>
          <pc:docMk/>
          <pc:sldMk cId="3189437273" sldId="2165"/>
        </pc:sldMkLst>
      </pc:sldChg>
      <pc:sldChg chg="delSp mod">
        <pc:chgData name="김기연" userId="d1822779-7e1c-4a24-b8f6-8af2faa366f0" providerId="ADAL" clId="{F4541E5D-6031-43BB-AB5C-C1974CF0D391}" dt="2024-12-20T04:43:50.436" v="1278" actId="478"/>
        <pc:sldMkLst>
          <pc:docMk/>
          <pc:sldMk cId="3423307795" sldId="2166"/>
        </pc:sldMkLst>
      </pc:sldChg>
      <pc:sldChg chg="delSp mod">
        <pc:chgData name="김기연" userId="d1822779-7e1c-4a24-b8f6-8af2faa366f0" providerId="ADAL" clId="{F4541E5D-6031-43BB-AB5C-C1974CF0D391}" dt="2024-12-20T04:43:51.565" v="1279" actId="478"/>
        <pc:sldMkLst>
          <pc:docMk/>
          <pc:sldMk cId="736216040" sldId="2167"/>
        </pc:sldMkLst>
      </pc:sldChg>
      <pc:sldChg chg="del">
        <pc:chgData name="김기연" userId="d1822779-7e1c-4a24-b8f6-8af2faa366f0" providerId="ADAL" clId="{F4541E5D-6031-43BB-AB5C-C1974CF0D391}" dt="2024-12-20T03:44:09.954" v="27" actId="47"/>
        <pc:sldMkLst>
          <pc:docMk/>
          <pc:sldMk cId="2224901114" sldId="2168"/>
        </pc:sldMkLst>
      </pc:sldChg>
      <pc:sldChg chg="del">
        <pc:chgData name="김기연" userId="d1822779-7e1c-4a24-b8f6-8af2faa366f0" providerId="ADAL" clId="{F4541E5D-6031-43BB-AB5C-C1974CF0D391}" dt="2024-12-20T03:44:10.393" v="28" actId="47"/>
        <pc:sldMkLst>
          <pc:docMk/>
          <pc:sldMk cId="2592453981" sldId="2169"/>
        </pc:sldMkLst>
      </pc:sldChg>
      <pc:sldChg chg="del">
        <pc:chgData name="김기연" userId="d1822779-7e1c-4a24-b8f6-8af2faa366f0" providerId="ADAL" clId="{F4541E5D-6031-43BB-AB5C-C1974CF0D391}" dt="2024-12-20T03:43:52.606" v="24" actId="47"/>
        <pc:sldMkLst>
          <pc:docMk/>
          <pc:sldMk cId="2796559809" sldId="2170"/>
        </pc:sldMkLst>
      </pc:sldChg>
      <pc:sldChg chg="delSp modSp mod">
        <pc:chgData name="김기연" userId="d1822779-7e1c-4a24-b8f6-8af2faa366f0" providerId="ADAL" clId="{F4541E5D-6031-43BB-AB5C-C1974CF0D391}" dt="2024-12-20T04:44:32.395" v="1322" actId="20577"/>
        <pc:sldMkLst>
          <pc:docMk/>
          <pc:sldMk cId="152988516" sldId="2171"/>
        </pc:sldMkLst>
      </pc:sldChg>
      <pc:sldChg chg="delSp modSp del mod">
        <pc:chgData name="김기연" userId="d1822779-7e1c-4a24-b8f6-8af2faa366f0" providerId="ADAL" clId="{F4541E5D-6031-43BB-AB5C-C1974CF0D391}" dt="2024-12-20T04:44:35.326" v="1323" actId="47"/>
        <pc:sldMkLst>
          <pc:docMk/>
          <pc:sldMk cId="1732120588" sldId="2172"/>
        </pc:sldMkLst>
      </pc:sldChg>
      <pc:sldChg chg="addSp delSp modSp new del mod modClrScheme chgLayout">
        <pc:chgData name="김기연" userId="d1822779-7e1c-4a24-b8f6-8af2faa366f0" providerId="ADAL" clId="{F4541E5D-6031-43BB-AB5C-C1974CF0D391}" dt="2024-12-20T04:21:12.543" v="799" actId="47"/>
        <pc:sldMkLst>
          <pc:docMk/>
          <pc:sldMk cId="3017685533" sldId="2173"/>
        </pc:sldMkLst>
      </pc:sldChg>
      <pc:sldChg chg="delSp new del mod modClrScheme chgLayout">
        <pc:chgData name="김기연" userId="d1822779-7e1c-4a24-b8f6-8af2faa366f0" providerId="ADAL" clId="{F4541E5D-6031-43BB-AB5C-C1974CF0D391}" dt="2024-12-23T00:16:42.364" v="1345" actId="47"/>
        <pc:sldMkLst>
          <pc:docMk/>
          <pc:sldMk cId="3291281547" sldId="2173"/>
        </pc:sldMkLst>
      </pc:sldChg>
      <pc:sldChg chg="del">
        <pc:chgData name="김기연" userId="d1822779-7e1c-4a24-b8f6-8af2faa366f0" providerId="ADAL" clId="{F4541E5D-6031-43BB-AB5C-C1974CF0D391}" dt="2024-12-20T03:44:34.849" v="35" actId="47"/>
        <pc:sldMkLst>
          <pc:docMk/>
          <pc:sldMk cId="3909875581" sldId="2173"/>
        </pc:sldMkLst>
      </pc:sldChg>
      <pc:sldChg chg="modSp add mod">
        <pc:chgData name="김기연" userId="d1822779-7e1c-4a24-b8f6-8af2faa366f0" providerId="ADAL" clId="{F4541E5D-6031-43BB-AB5C-C1974CF0D391}" dt="2024-12-23T00:16:50.033" v="1346" actId="6549"/>
        <pc:sldMkLst>
          <pc:docMk/>
          <pc:sldMk cId="3326105318" sldId="2174"/>
        </pc:sldMkLst>
      </pc:sldChg>
      <pc:sldChg chg="delSp new del mod">
        <pc:chgData name="김기연" userId="d1822779-7e1c-4a24-b8f6-8af2faa366f0" providerId="ADAL" clId="{F4541E5D-6031-43BB-AB5C-C1974CF0D391}" dt="2024-12-20T04:16:00.900" v="705" actId="47"/>
        <pc:sldMkLst>
          <pc:docMk/>
          <pc:sldMk cId="4094574844" sldId="2174"/>
        </pc:sldMkLst>
      </pc:sldChg>
      <pc:sldChg chg="modSp add mod">
        <pc:chgData name="김기연" userId="d1822779-7e1c-4a24-b8f6-8af2faa366f0" providerId="ADAL" clId="{F4541E5D-6031-43BB-AB5C-C1974CF0D391}" dt="2024-12-23T00:19:50.953" v="1380" actId="203"/>
        <pc:sldMkLst>
          <pc:docMk/>
          <pc:sldMk cId="2143184224" sldId="2219"/>
        </pc:sldMkLst>
      </pc:sldChg>
      <pc:sldChg chg="modSp add mod">
        <pc:chgData name="김기연" userId="d1822779-7e1c-4a24-b8f6-8af2faa366f0" providerId="ADAL" clId="{F4541E5D-6031-43BB-AB5C-C1974CF0D391}" dt="2024-12-23T00:20:04.417" v="1382" actId="203"/>
        <pc:sldMkLst>
          <pc:docMk/>
          <pc:sldMk cId="1536675351" sldId="2220"/>
        </pc:sldMkLst>
      </pc:sldChg>
      <pc:sldMasterChg chg="modSp mod addSldLayout delSldLayout modSldLayout">
        <pc:chgData name="김기연" userId="d1822779-7e1c-4a24-b8f6-8af2faa366f0" providerId="ADAL" clId="{F4541E5D-6031-43BB-AB5C-C1974CF0D391}" dt="2024-12-23T00:16:42.364" v="1345" actId="47"/>
        <pc:sldMasterMkLst>
          <pc:docMk/>
          <pc:sldMasterMk cId="3730080836" sldId="2147483700"/>
        </pc:sldMasterMkLst>
        <pc:sldLayoutChg chg="addSp delSp modSp mod">
          <pc:chgData name="김기연" userId="d1822779-7e1c-4a24-b8f6-8af2faa366f0" providerId="ADAL" clId="{F4541E5D-6031-43BB-AB5C-C1974CF0D391}" dt="2024-12-20T04:12:59.908" v="618" actId="478"/>
          <pc:sldLayoutMkLst>
            <pc:docMk/>
            <pc:sldMasterMk cId="3730080836" sldId="2147483700"/>
            <pc:sldLayoutMk cId="2716113978" sldId="2147483716"/>
          </pc:sldLayoutMkLst>
        </pc:sldLayoutChg>
        <pc:sldLayoutChg chg="del">
          <pc:chgData name="김기연" userId="d1822779-7e1c-4a24-b8f6-8af2faa366f0" providerId="ADAL" clId="{F4541E5D-6031-43BB-AB5C-C1974CF0D391}" dt="2024-12-23T00:16:42.364" v="1345" actId="47"/>
          <pc:sldLayoutMkLst>
            <pc:docMk/>
            <pc:sldMasterMk cId="3730080836" sldId="2147483700"/>
            <pc:sldLayoutMk cId="789787796" sldId="2147483721"/>
          </pc:sldLayoutMkLst>
        </pc:sldLayoutChg>
        <pc:sldLayoutChg chg="addSp delSp modSp add mod modTransition">
          <pc:chgData name="김기연" userId="d1822779-7e1c-4a24-b8f6-8af2faa366f0" providerId="ADAL" clId="{F4541E5D-6031-43BB-AB5C-C1974CF0D391}" dt="2024-12-20T04:14:34.064" v="634" actId="478"/>
          <pc:sldLayoutMkLst>
            <pc:docMk/>
            <pc:sldMasterMk cId="3730080836" sldId="2147483700"/>
            <pc:sldLayoutMk cId="349354310" sldId="2147483724"/>
          </pc:sldLayoutMkLst>
        </pc:sldLayoutChg>
      </pc:sldMasterChg>
    </pc:docChg>
  </pc:docChgLst>
  <pc:docChgLst>
    <pc:chgData name="유예나" userId="56804d69-2be5-4f9a-85f3-71ac819806f9" providerId="ADAL" clId="{36BF709B-4A46-4FC5-A7F8-F2D3FE7F6DAE}"/>
    <pc:docChg chg="undo custSel addSld delSld modSld modSection">
      <pc:chgData name="유예나" userId="56804d69-2be5-4f9a-85f3-71ac819806f9" providerId="ADAL" clId="{36BF709B-4A46-4FC5-A7F8-F2D3FE7F6DAE}" dt="2025-09-11T04:43:36.137" v="2025" actId="14100"/>
      <pc:docMkLst>
        <pc:docMk/>
      </pc:docMkLst>
      <pc:sldChg chg="addSp delSp modSp mod">
        <pc:chgData name="유예나" userId="56804d69-2be5-4f9a-85f3-71ac819806f9" providerId="ADAL" clId="{36BF709B-4A46-4FC5-A7F8-F2D3FE7F6DAE}" dt="2025-09-08T06:15:05.146" v="1918" actId="20577"/>
        <pc:sldMkLst>
          <pc:docMk/>
          <pc:sldMk cId="3805555762" sldId="2226"/>
        </pc:sldMkLst>
      </pc:sldChg>
      <pc:sldChg chg="addSp delSp modSp add mod">
        <pc:chgData name="유예나" userId="56804d69-2be5-4f9a-85f3-71ac819806f9" providerId="ADAL" clId="{36BF709B-4A46-4FC5-A7F8-F2D3FE7F6DAE}" dt="2025-09-08T06:05:04.021" v="1910" actId="20577"/>
        <pc:sldMkLst>
          <pc:docMk/>
          <pc:sldMk cId="391336659" sldId="2325"/>
        </pc:sldMkLst>
      </pc:sldChg>
      <pc:sldChg chg="add del">
        <pc:chgData name="유예나" userId="56804d69-2be5-4f9a-85f3-71ac819806f9" providerId="ADAL" clId="{36BF709B-4A46-4FC5-A7F8-F2D3FE7F6DAE}" dt="2025-09-08T05:59:03.508" v="1869" actId="2696"/>
        <pc:sldMkLst>
          <pc:docMk/>
          <pc:sldMk cId="653035738" sldId="2325"/>
        </pc:sldMkLst>
      </pc:sldChg>
      <pc:sldChg chg="add del">
        <pc:chgData name="유예나" userId="56804d69-2be5-4f9a-85f3-71ac819806f9" providerId="ADAL" clId="{36BF709B-4A46-4FC5-A7F8-F2D3FE7F6DAE}" dt="2025-09-08T05:11:11.483" v="1"/>
        <pc:sldMkLst>
          <pc:docMk/>
          <pc:sldMk cId="1823568079" sldId="2325"/>
        </pc:sldMkLst>
      </pc:sldChg>
      <pc:sldChg chg="addSp modSp add del mod">
        <pc:chgData name="유예나" userId="56804d69-2be5-4f9a-85f3-71ac819806f9" providerId="ADAL" clId="{36BF709B-4A46-4FC5-A7F8-F2D3FE7F6DAE}" dt="2025-09-08T05:16:21.371" v="123" actId="2696"/>
        <pc:sldMkLst>
          <pc:docMk/>
          <pc:sldMk cId="2194907457" sldId="2325"/>
        </pc:sldMkLst>
      </pc:sldChg>
      <pc:sldChg chg="addSp delSp modSp add del mod">
        <pc:chgData name="유예나" userId="56804d69-2be5-4f9a-85f3-71ac819806f9" providerId="ADAL" clId="{36BF709B-4A46-4FC5-A7F8-F2D3FE7F6DAE}" dt="2025-09-08T05:58:55.200" v="1867" actId="2696"/>
        <pc:sldMkLst>
          <pc:docMk/>
          <pc:sldMk cId="3216751698" sldId="2325"/>
        </pc:sldMkLst>
      </pc:sldChg>
      <pc:sldChg chg="addSp delSp modSp mod">
        <pc:chgData name="유예나" userId="56804d69-2be5-4f9a-85f3-71ac819806f9" providerId="ADAL" clId="{36BF709B-4A46-4FC5-A7F8-F2D3FE7F6DAE}" dt="2025-09-08T05:17:17.537" v="136" actId="1076"/>
        <pc:sldMkLst>
          <pc:docMk/>
          <pc:sldMk cId="2836462358" sldId="2326"/>
        </pc:sldMkLst>
        <pc:picChg chg="mod">
          <ac:chgData name="유예나" userId="56804d69-2be5-4f9a-85f3-71ac819806f9" providerId="ADAL" clId="{36BF709B-4A46-4FC5-A7F8-F2D3FE7F6DAE}" dt="2025-09-08T05:17:17.537" v="136" actId="1076"/>
          <ac:picMkLst>
            <pc:docMk/>
            <pc:sldMk cId="2836462358" sldId="2326"/>
            <ac:picMk id="7" creationId="{DB2C0C62-34DC-9ACD-14A3-9664333A4492}"/>
          </ac:picMkLst>
        </pc:picChg>
      </pc:sldChg>
      <pc:sldChg chg="add del">
        <pc:chgData name="유예나" userId="56804d69-2be5-4f9a-85f3-71ac819806f9" providerId="ADAL" clId="{36BF709B-4A46-4FC5-A7F8-F2D3FE7F6DAE}" dt="2025-09-08T05:59:03.508" v="1869" actId="2696"/>
        <pc:sldMkLst>
          <pc:docMk/>
          <pc:sldMk cId="540782522" sldId="2327"/>
        </pc:sldMkLst>
      </pc:sldChg>
      <pc:sldChg chg="add del">
        <pc:chgData name="유예나" userId="56804d69-2be5-4f9a-85f3-71ac819806f9" providerId="ADAL" clId="{36BF709B-4A46-4FC5-A7F8-F2D3FE7F6DAE}" dt="2025-09-08T05:29:58.854" v="431"/>
        <pc:sldMkLst>
          <pc:docMk/>
          <pc:sldMk cId="1262914620" sldId="2327"/>
        </pc:sldMkLst>
      </pc:sldChg>
      <pc:sldChg chg="addSp delSp modSp add del mod modShow">
        <pc:chgData name="유예나" userId="56804d69-2be5-4f9a-85f3-71ac819806f9" providerId="ADAL" clId="{36BF709B-4A46-4FC5-A7F8-F2D3FE7F6DAE}" dt="2025-09-08T05:58:55.200" v="1867" actId="2696"/>
        <pc:sldMkLst>
          <pc:docMk/>
          <pc:sldMk cId="3996323246" sldId="2327"/>
        </pc:sldMkLst>
      </pc:sldChg>
      <pc:sldChg chg="modSp add">
        <pc:chgData name="유예나" userId="56804d69-2be5-4f9a-85f3-71ac819806f9" providerId="ADAL" clId="{36BF709B-4A46-4FC5-A7F8-F2D3FE7F6DAE}" dt="2025-09-08T06:05:09.528" v="1911"/>
        <pc:sldMkLst>
          <pc:docMk/>
          <pc:sldMk cId="4033958320" sldId="2327"/>
        </pc:sldMkLst>
      </pc:sldChg>
      <pc:sldChg chg="addSp delSp modSp add del mod">
        <pc:chgData name="유예나" userId="56804d69-2be5-4f9a-85f3-71ac819806f9" providerId="ADAL" clId="{36BF709B-4A46-4FC5-A7F8-F2D3FE7F6DAE}" dt="2025-09-08T05:57:29.247" v="1806" actId="47"/>
        <pc:sldMkLst>
          <pc:docMk/>
          <pc:sldMk cId="1542150812" sldId="2328"/>
        </pc:sldMkLst>
      </pc:sldChg>
      <pc:sldChg chg="addSp delSp modSp add mod modShow">
        <pc:chgData name="유예나" userId="56804d69-2be5-4f9a-85f3-71ac819806f9" providerId="ADAL" clId="{36BF709B-4A46-4FC5-A7F8-F2D3FE7F6DAE}" dt="2025-09-09T08:07:13.217" v="2024" actId="729"/>
        <pc:sldMkLst>
          <pc:docMk/>
          <pc:sldMk cId="79174345" sldId="2330"/>
        </pc:sldMkLst>
      </pc:sldChg>
      <pc:sldChg chg="addSp delSp modSp add del mod">
        <pc:chgData name="유예나" userId="56804d69-2be5-4f9a-85f3-71ac819806f9" providerId="ADAL" clId="{36BF709B-4A46-4FC5-A7F8-F2D3FE7F6DAE}" dt="2025-09-08T06:08:00.677" v="1914" actId="47"/>
        <pc:sldMkLst>
          <pc:docMk/>
          <pc:sldMk cId="3308380039" sldId="2330"/>
        </pc:sldMkLst>
      </pc:sldChg>
      <pc:sldChg chg="modSp mod">
        <pc:chgData name="유예나" userId="56804d69-2be5-4f9a-85f3-71ac819806f9" providerId="ADAL" clId="{36BF709B-4A46-4FC5-A7F8-F2D3FE7F6DAE}" dt="2025-09-11T04:43:36.137" v="2025" actId="14100"/>
        <pc:sldMkLst>
          <pc:docMk/>
          <pc:sldMk cId="3033261373" sldId="2397"/>
        </pc:sldMkLst>
        <pc:spChg chg="mod">
          <ac:chgData name="유예나" userId="56804d69-2be5-4f9a-85f3-71ac819806f9" providerId="ADAL" clId="{36BF709B-4A46-4FC5-A7F8-F2D3FE7F6DAE}" dt="2025-09-11T04:43:36.137" v="2025" actId="14100"/>
          <ac:spMkLst>
            <pc:docMk/>
            <pc:sldMk cId="3033261373" sldId="2397"/>
            <ac:spMk id="11" creationId="{E0FE8802-3E58-64EA-99BE-9855C7E4884A}"/>
          </ac:spMkLst>
        </pc:spChg>
      </pc:sldChg>
    </pc:docChg>
  </pc:docChgLst>
  <pc:docChgLst>
    <pc:chgData name="안성준" userId="6d9c5551-d4d4-4b80-89d1-ffd49af233a7" providerId="ADAL" clId="{537591FC-2157-4C37-BCC8-A328C647F1B9}"/>
    <pc:docChg chg="undo custSel modSld">
      <pc:chgData name="안성준" userId="6d9c5551-d4d4-4b80-89d1-ffd49af233a7" providerId="ADAL" clId="{537591FC-2157-4C37-BCC8-A328C647F1B9}" dt="2025-07-30T02:17:04.675" v="673" actId="1035"/>
      <pc:docMkLst>
        <pc:docMk/>
      </pc:docMkLst>
      <pc:sldChg chg="modSp mod">
        <pc:chgData name="안성준" userId="6d9c5551-d4d4-4b80-89d1-ffd49af233a7" providerId="ADAL" clId="{537591FC-2157-4C37-BCC8-A328C647F1B9}" dt="2025-07-28T01:19:43.914" v="1" actId="20577"/>
        <pc:sldMkLst>
          <pc:docMk/>
          <pc:sldMk cId="1594712246" sldId="2254"/>
        </pc:sldMkLst>
      </pc:sldChg>
      <pc:sldChg chg="addSp delSp modSp mod">
        <pc:chgData name="안성준" userId="6d9c5551-d4d4-4b80-89d1-ffd49af233a7" providerId="ADAL" clId="{537591FC-2157-4C37-BCC8-A328C647F1B9}" dt="2025-07-30T01:56:26.108" v="668" actId="1038"/>
        <pc:sldMkLst>
          <pc:docMk/>
          <pc:sldMk cId="2226092334" sldId="2271"/>
        </pc:sldMkLst>
      </pc:sldChg>
      <pc:sldChg chg="addSp modSp mod">
        <pc:chgData name="안성준" userId="6d9c5551-d4d4-4b80-89d1-ffd49af233a7" providerId="ADAL" clId="{537591FC-2157-4C37-BCC8-A328C647F1B9}" dt="2025-07-30T02:17:04.675" v="673" actId="1035"/>
        <pc:sldMkLst>
          <pc:docMk/>
          <pc:sldMk cId="1763507707" sldId="2286"/>
        </pc:sldMkLst>
      </pc:sldChg>
      <pc:sldChg chg="modSp mod">
        <pc:chgData name="안성준" userId="6d9c5551-d4d4-4b80-89d1-ffd49af233a7" providerId="ADAL" clId="{537591FC-2157-4C37-BCC8-A328C647F1B9}" dt="2025-07-29T01:11:42.897" v="2" actId="20577"/>
        <pc:sldMkLst>
          <pc:docMk/>
          <pc:sldMk cId="1968807754" sldId="2314"/>
        </pc:sldMkLst>
      </pc:sldChg>
    </pc:docChg>
  </pc:docChgLst>
  <pc:docChgLst>
    <pc:chgData name="조가은" userId="S::gaeun@snclabcorp.onmicrosoft.com::065e7b17-8815-4ba6-a5fc-a13e0149a0c1" providerId="AD" clId="Web-{7A6D2E66-296C-BD16-9CA8-5E0888F372E0}"/>
    <pc:docChg chg="sldOrd">
      <pc:chgData name="조가은" userId="S::gaeun@snclabcorp.onmicrosoft.com::065e7b17-8815-4ba6-a5fc-a13e0149a0c1" providerId="AD" clId="Web-{7A6D2E66-296C-BD16-9CA8-5E0888F372E0}" dt="2025-09-11T05:22:36.468" v="2"/>
      <pc:docMkLst>
        <pc:docMk/>
      </pc:docMkLst>
      <pc:sldChg chg="ord">
        <pc:chgData name="조가은" userId="S::gaeun@snclabcorp.onmicrosoft.com::065e7b17-8815-4ba6-a5fc-a13e0149a0c1" providerId="AD" clId="Web-{7A6D2E66-296C-BD16-9CA8-5E0888F372E0}" dt="2025-09-11T05:22:36.468" v="2"/>
        <pc:sldMkLst>
          <pc:docMk/>
          <pc:sldMk cId="130928248" sldId="2343"/>
        </pc:sldMkLst>
      </pc:sldChg>
      <pc:sldChg chg="ord">
        <pc:chgData name="조가은" userId="S::gaeun@snclabcorp.onmicrosoft.com::065e7b17-8815-4ba6-a5fc-a13e0149a0c1" providerId="AD" clId="Web-{7A6D2E66-296C-BD16-9CA8-5E0888F372E0}" dt="2025-09-11T05:12:02.741" v="0"/>
        <pc:sldMkLst>
          <pc:docMk/>
          <pc:sldMk cId="1411602547" sldId="2381"/>
        </pc:sldMkLst>
      </pc:sldChg>
      <pc:sldChg chg="ord">
        <pc:chgData name="조가은" userId="S::gaeun@snclabcorp.onmicrosoft.com::065e7b17-8815-4ba6-a5fc-a13e0149a0c1" providerId="AD" clId="Web-{7A6D2E66-296C-BD16-9CA8-5E0888F372E0}" dt="2025-09-11T05:12:38.946" v="1"/>
        <pc:sldMkLst>
          <pc:docMk/>
          <pc:sldMk cId="80768107" sldId="2383"/>
        </pc:sldMkLst>
      </pc:sldChg>
    </pc:docChg>
  </pc:docChgLst>
  <pc:docChgLst>
    <pc:chgData name="신호정" userId="3d36aab1-1c54-45b9-9395-dabfae9eff09" providerId="ADAL" clId="{851734D6-55F2-4747-8428-57F9698D3F64}"/>
    <pc:docChg chg="undo redo custSel addSld delSld modSld sldOrd addSection delSection modSection">
      <pc:chgData name="신호정" userId="3d36aab1-1c54-45b9-9395-dabfae9eff09" providerId="ADAL" clId="{851734D6-55F2-4747-8428-57F9698D3F64}" dt="2025-07-30T05:14:34.567" v="19015"/>
      <pc:docMkLst>
        <pc:docMk/>
      </pc:docMkLst>
      <pc:sldChg chg="addSp delSp modSp mod">
        <pc:chgData name="신호정" userId="3d36aab1-1c54-45b9-9395-dabfae9eff09" providerId="ADAL" clId="{851734D6-55F2-4747-8428-57F9698D3F64}" dt="2025-07-24T00:33:01.796" v="13503" actId="20577"/>
        <pc:sldMkLst>
          <pc:docMk/>
          <pc:sldMk cId="663090028" sldId="259"/>
        </pc:sldMkLst>
      </pc:sldChg>
      <pc:sldChg chg="modSp mod">
        <pc:chgData name="신호정" userId="3d36aab1-1c54-45b9-9395-dabfae9eff09" providerId="ADAL" clId="{851734D6-55F2-4747-8428-57F9698D3F64}" dt="2025-07-30T05:05:12.957" v="19007"/>
        <pc:sldMkLst>
          <pc:docMk/>
          <pc:sldMk cId="2167379269" sldId="347"/>
        </pc:sldMkLst>
      </pc:sldChg>
      <pc:sldChg chg="modSp mod modCm">
        <pc:chgData name="신호정" userId="3d36aab1-1c54-45b9-9395-dabfae9eff09" providerId="ADAL" clId="{851734D6-55F2-4747-8428-57F9698D3F64}" dt="2025-07-24T06:11:44.620" v="14315" actId="20577"/>
        <pc:sldMkLst>
          <pc:docMk/>
          <pc:sldMk cId="1687266130" sldId="3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신호정" userId="3d36aab1-1c54-45b9-9395-dabfae9eff09" providerId="ADAL" clId="{851734D6-55F2-4747-8428-57F9698D3F64}" dt="2025-07-24T06:10:33.007" v="14299" actId="20577"/>
              <pc2:cmMkLst xmlns:pc2="http://schemas.microsoft.com/office/powerpoint/2019/9/main/command">
                <pc:docMk/>
                <pc:sldMk cId="1687266130" sldId="362"/>
                <pc2:cmMk id="{7CC65C17-75EF-41D4-AF56-F05C2EB9EB37}"/>
              </pc2:cmMkLst>
            </pc226:cmChg>
            <pc226:cmChg xmlns:pc226="http://schemas.microsoft.com/office/powerpoint/2022/06/main/command" chg="mod">
              <pc226:chgData name="신호정" userId="3d36aab1-1c54-45b9-9395-dabfae9eff09" providerId="ADAL" clId="{851734D6-55F2-4747-8428-57F9698D3F64}" dt="2025-07-24T06:11:44.620" v="14315" actId="20577"/>
              <pc2:cmMkLst xmlns:pc2="http://schemas.microsoft.com/office/powerpoint/2019/9/main/command">
                <pc:docMk/>
                <pc:sldMk cId="1687266130" sldId="362"/>
                <pc2:cmMk id="{DF9ADD9A-263B-4280-AFAC-0F5B86CE12FF}"/>
              </pc2:cmMkLst>
            </pc226:cmChg>
          </p:ext>
        </pc:extLst>
      </pc:sldChg>
      <pc:sldChg chg="modSp mod">
        <pc:chgData name="신호정" userId="3d36aab1-1c54-45b9-9395-dabfae9eff09" providerId="ADAL" clId="{851734D6-55F2-4747-8428-57F9698D3F64}" dt="2025-07-30T01:46:44.464" v="18826" actId="20577"/>
        <pc:sldMkLst>
          <pc:docMk/>
          <pc:sldMk cId="1439244457" sldId="908"/>
        </pc:sldMkLst>
      </pc:sldChg>
      <pc:sldChg chg="modSp mod">
        <pc:chgData name="신호정" userId="3d36aab1-1c54-45b9-9395-dabfae9eff09" providerId="ADAL" clId="{851734D6-55F2-4747-8428-57F9698D3F64}" dt="2025-07-30T01:47:35.383" v="18834" actId="20577"/>
        <pc:sldMkLst>
          <pc:docMk/>
          <pc:sldMk cId="2645421973" sldId="909"/>
        </pc:sldMkLst>
      </pc:sldChg>
      <pc:sldChg chg="modSp mod">
        <pc:chgData name="신호정" userId="3d36aab1-1c54-45b9-9395-dabfae9eff09" providerId="ADAL" clId="{851734D6-55F2-4747-8428-57F9698D3F64}" dt="2025-07-30T01:47:53.396" v="18843" actId="20577"/>
        <pc:sldMkLst>
          <pc:docMk/>
          <pc:sldMk cId="1833628790" sldId="910"/>
        </pc:sldMkLst>
      </pc:sldChg>
      <pc:sldChg chg="modSp mod">
        <pc:chgData name="신호정" userId="3d36aab1-1c54-45b9-9395-dabfae9eff09" providerId="ADAL" clId="{851734D6-55F2-4747-8428-57F9698D3F64}" dt="2025-07-29T09:43:09.231" v="18730"/>
        <pc:sldMkLst>
          <pc:docMk/>
          <pc:sldMk cId="1426569755" sldId="911"/>
        </pc:sldMkLst>
      </pc:sldChg>
      <pc:sldChg chg="modSp mod">
        <pc:chgData name="신호정" userId="3d36aab1-1c54-45b9-9395-dabfae9eff09" providerId="ADAL" clId="{851734D6-55F2-4747-8428-57F9698D3F64}" dt="2025-07-30T01:48:06.741" v="18852" actId="20577"/>
        <pc:sldMkLst>
          <pc:docMk/>
          <pc:sldMk cId="1202971096" sldId="912"/>
        </pc:sldMkLst>
      </pc:sldChg>
      <pc:sldChg chg="del">
        <pc:chgData name="신호정" userId="3d36aab1-1c54-45b9-9395-dabfae9eff09" providerId="ADAL" clId="{851734D6-55F2-4747-8428-57F9698D3F64}" dt="2025-07-10T05:26:00.468" v="10" actId="47"/>
        <pc:sldMkLst>
          <pc:docMk/>
          <pc:sldMk cId="3326105318" sldId="2174"/>
        </pc:sldMkLst>
      </pc:sldChg>
      <pc:sldChg chg="modSp mod modCm">
        <pc:chgData name="신호정" userId="3d36aab1-1c54-45b9-9395-dabfae9eff09" providerId="ADAL" clId="{851734D6-55F2-4747-8428-57F9698D3F64}" dt="2025-07-21T02:34:37.483" v="2309"/>
        <pc:sldMkLst>
          <pc:docMk/>
          <pc:sldMk cId="2143184224" sldId="22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신호정" userId="3d36aab1-1c54-45b9-9395-dabfae9eff09" providerId="ADAL" clId="{851734D6-55F2-4747-8428-57F9698D3F64}" dt="2025-07-21T02:34:36.562" v="2308" actId="20577"/>
              <pc2:cmMkLst xmlns:pc2="http://schemas.microsoft.com/office/powerpoint/2019/9/main/command">
                <pc:docMk/>
                <pc:sldMk cId="2143184224" sldId="2219"/>
                <pc2:cmMk id="{157DEF9D-597E-4B58-AF78-82EBE7A99E23}"/>
              </pc2:cmMkLst>
            </pc226:cmChg>
          </p:ext>
        </pc:extLst>
      </pc:sldChg>
      <pc:sldChg chg="addSp delSp modSp mod">
        <pc:chgData name="신호정" userId="3d36aab1-1c54-45b9-9395-dabfae9eff09" providerId="ADAL" clId="{851734D6-55F2-4747-8428-57F9698D3F64}" dt="2025-07-21T02:34:46.922" v="2333"/>
        <pc:sldMkLst>
          <pc:docMk/>
          <pc:sldMk cId="1536675351" sldId="2220"/>
        </pc:sldMkLst>
      </pc:sldChg>
      <pc:sldChg chg="addSp delSp modSp add mod modCm">
        <pc:chgData name="신호정" userId="3d36aab1-1c54-45b9-9395-dabfae9eff09" providerId="ADAL" clId="{851734D6-55F2-4747-8428-57F9698D3F64}" dt="2025-07-21T04:25:32.537" v="2336" actId="20577"/>
        <pc:sldMkLst>
          <pc:docMk/>
          <pc:sldMk cId="3586028391" sldId="222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신호정" userId="3d36aab1-1c54-45b9-9395-dabfae9eff09" providerId="ADAL" clId="{851734D6-55F2-4747-8428-57F9698D3F64}" dt="2025-07-21T04:24:42.620" v="2334" actId="20577"/>
              <pc2:cmMkLst xmlns:pc2="http://schemas.microsoft.com/office/powerpoint/2019/9/main/command">
                <pc:docMk/>
                <pc:sldMk cId="3586028391" sldId="2221"/>
                <pc2:cmMk id="{C2BA94E9-0461-4A94-BF87-944BA1ABED12}"/>
              </pc2:cmMkLst>
            </pc226:cmChg>
          </p:ext>
        </pc:extLst>
      </pc:sldChg>
      <pc:sldChg chg="addSp delSp modSp new mod">
        <pc:chgData name="신호정" userId="3d36aab1-1c54-45b9-9395-dabfae9eff09" providerId="ADAL" clId="{851734D6-55F2-4747-8428-57F9698D3F64}" dt="2025-07-21T02:32:20.917" v="2285" actId="400"/>
        <pc:sldMkLst>
          <pc:docMk/>
          <pc:sldMk cId="352588392" sldId="2222"/>
        </pc:sldMkLst>
      </pc:sldChg>
      <pc:sldChg chg="addSp delSp modSp mod ord">
        <pc:chgData name="신호정" userId="3d36aab1-1c54-45b9-9395-dabfae9eff09" providerId="ADAL" clId="{851734D6-55F2-4747-8428-57F9698D3F64}" dt="2025-07-29T01:27:17.824" v="18676" actId="21"/>
        <pc:sldMkLst>
          <pc:docMk/>
          <pc:sldMk cId="3100657434" sldId="2223"/>
        </pc:sldMkLst>
      </pc:sldChg>
      <pc:sldChg chg="addSp delSp modSp del mod ord">
        <pc:chgData name="신호정" userId="3d36aab1-1c54-45b9-9395-dabfae9eff09" providerId="ADAL" clId="{851734D6-55F2-4747-8428-57F9698D3F64}" dt="2025-07-23T05:26:01.028" v="9498" actId="47"/>
        <pc:sldMkLst>
          <pc:docMk/>
          <pc:sldMk cId="3155619539" sldId="2224"/>
        </pc:sldMkLst>
      </pc:sldChg>
      <pc:sldChg chg="addSp delSp modSp new mod ord modClrScheme chgLayout">
        <pc:chgData name="신호정" userId="3d36aab1-1c54-45b9-9395-dabfae9eff09" providerId="ADAL" clId="{851734D6-55F2-4747-8428-57F9698D3F64}" dt="2025-07-21T04:25:38.660" v="2338" actId="20577"/>
        <pc:sldMkLst>
          <pc:docMk/>
          <pc:sldMk cId="2894255299" sldId="2225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46.842" v="2199" actId="700"/>
        <pc:sldMkLst>
          <pc:docMk/>
          <pc:sldMk cId="3805555762" sldId="2226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44.119" v="2198" actId="700"/>
        <pc:sldMkLst>
          <pc:docMk/>
          <pc:sldMk cId="2624364783" sldId="2227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41.133" v="2197" actId="700"/>
        <pc:sldMkLst>
          <pc:docMk/>
          <pc:sldMk cId="1330082447" sldId="2228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37.479" v="2196" actId="700"/>
        <pc:sldMkLst>
          <pc:docMk/>
          <pc:sldMk cId="4175338843" sldId="2229"/>
        </pc:sldMkLst>
      </pc:sldChg>
      <pc:sldChg chg="addSp delSp modSp add mod modClrScheme chgLayout">
        <pc:chgData name="신호정" userId="3d36aab1-1c54-45b9-9395-dabfae9eff09" providerId="ADAL" clId="{851734D6-55F2-4747-8428-57F9698D3F64}" dt="2025-07-24T08:26:53.983" v="16182"/>
        <pc:sldMkLst>
          <pc:docMk/>
          <pc:sldMk cId="690056619" sldId="2230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31.312" v="2194" actId="700"/>
        <pc:sldMkLst>
          <pc:docMk/>
          <pc:sldMk cId="376264386" sldId="2231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28.403" v="2193" actId="700"/>
        <pc:sldMkLst>
          <pc:docMk/>
          <pc:sldMk cId="3195316186" sldId="2232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24.872" v="2192" actId="700"/>
        <pc:sldMkLst>
          <pc:docMk/>
          <pc:sldMk cId="3307121449" sldId="2233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21.982" v="2191" actId="700"/>
        <pc:sldMkLst>
          <pc:docMk/>
          <pc:sldMk cId="3719160118" sldId="2234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19.299" v="2190" actId="700"/>
        <pc:sldMkLst>
          <pc:docMk/>
          <pc:sldMk cId="1384099255" sldId="2235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16.142" v="2189" actId="700"/>
        <pc:sldMkLst>
          <pc:docMk/>
          <pc:sldMk cId="301035886" sldId="2236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12.087" v="2188" actId="700"/>
        <pc:sldMkLst>
          <pc:docMk/>
          <pc:sldMk cId="1647210956" sldId="2237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09.512" v="2187" actId="700"/>
        <pc:sldMkLst>
          <pc:docMk/>
          <pc:sldMk cId="4006881915" sldId="2238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06.437" v="2186" actId="700"/>
        <pc:sldMkLst>
          <pc:docMk/>
          <pc:sldMk cId="966575416" sldId="2239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8:02.995" v="2185" actId="700"/>
        <pc:sldMkLst>
          <pc:docMk/>
          <pc:sldMk cId="3683635561" sldId="2240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7:59.468" v="2184" actId="700"/>
        <pc:sldMkLst>
          <pc:docMk/>
          <pc:sldMk cId="2560670415" sldId="2241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7:55.906" v="2183" actId="700"/>
        <pc:sldMkLst>
          <pc:docMk/>
          <pc:sldMk cId="175880538" sldId="2242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7:51.949" v="2182" actId="700"/>
        <pc:sldMkLst>
          <pc:docMk/>
          <pc:sldMk cId="3273028489" sldId="2243"/>
        </pc:sldMkLst>
      </pc:sldChg>
      <pc:sldChg chg="addSp delSp modSp add mod modClrScheme modShow chgLayout">
        <pc:chgData name="신호정" userId="3d36aab1-1c54-45b9-9395-dabfae9eff09" providerId="ADAL" clId="{851734D6-55F2-4747-8428-57F9698D3F64}" dt="2025-07-21T05:56:56.549" v="4416"/>
        <pc:sldMkLst>
          <pc:docMk/>
          <pc:sldMk cId="3486530342" sldId="2244"/>
        </pc:sldMkLst>
      </pc:sldChg>
      <pc:sldChg chg="modSp add del">
        <pc:chgData name="신호정" userId="3d36aab1-1c54-45b9-9395-dabfae9eff09" providerId="ADAL" clId="{851734D6-55F2-4747-8428-57F9698D3F64}" dt="2025-07-21T02:19:20.012" v="2135" actId="2696"/>
        <pc:sldMkLst>
          <pc:docMk/>
          <pc:sldMk cId="2572354777" sldId="2245"/>
        </pc:sldMkLst>
      </pc:sldChg>
      <pc:sldChg chg="addSp delSp modSp add mod modClrScheme chgLayout">
        <pc:chgData name="신호정" userId="3d36aab1-1c54-45b9-9395-dabfae9eff09" providerId="ADAL" clId="{851734D6-55F2-4747-8428-57F9698D3F64}" dt="2025-07-21T02:27:43.045" v="2180" actId="700"/>
        <pc:sldMkLst>
          <pc:docMk/>
          <pc:sldMk cId="2573504385" sldId="2245"/>
        </pc:sldMkLst>
      </pc:sldChg>
      <pc:sldChg chg="add del">
        <pc:chgData name="신호정" userId="3d36aab1-1c54-45b9-9395-dabfae9eff09" providerId="ADAL" clId="{851734D6-55F2-4747-8428-57F9698D3F64}" dt="2025-07-21T02:19:54.644" v="2145" actId="47"/>
        <pc:sldMkLst>
          <pc:docMk/>
          <pc:sldMk cId="623353917" sldId="2246"/>
        </pc:sldMkLst>
      </pc:sldChg>
      <pc:sldChg chg="modSp add mod">
        <pc:chgData name="신호정" userId="3d36aab1-1c54-45b9-9395-dabfae9eff09" providerId="ADAL" clId="{851734D6-55F2-4747-8428-57F9698D3F64}" dt="2025-07-30T05:05:12.957" v="19007"/>
        <pc:sldMkLst>
          <pc:docMk/>
          <pc:sldMk cId="1397563421" sldId="2246"/>
        </pc:sldMkLst>
      </pc:sldChg>
      <pc:sldChg chg="modSp add">
        <pc:chgData name="신호정" userId="3d36aab1-1c54-45b9-9395-dabfae9eff09" providerId="ADAL" clId="{851734D6-55F2-4747-8428-57F9698D3F64}" dt="2025-07-30T05:05:12.957" v="19007"/>
        <pc:sldMkLst>
          <pc:docMk/>
          <pc:sldMk cId="3934107923" sldId="2247"/>
        </pc:sldMkLst>
      </pc:sldChg>
      <pc:sldChg chg="modSp add">
        <pc:chgData name="신호정" userId="3d36aab1-1c54-45b9-9395-dabfae9eff09" providerId="ADAL" clId="{851734D6-55F2-4747-8428-57F9698D3F64}" dt="2025-07-30T05:05:12.957" v="19007"/>
        <pc:sldMkLst>
          <pc:docMk/>
          <pc:sldMk cId="2255556205" sldId="2248"/>
        </pc:sldMkLst>
      </pc:sldChg>
      <pc:sldChg chg="modSp add del mod ord">
        <pc:chgData name="신호정" userId="3d36aab1-1c54-45b9-9395-dabfae9eff09" providerId="ADAL" clId="{851734D6-55F2-4747-8428-57F9698D3F64}" dt="2025-07-30T05:07:09.759" v="19009" actId="47"/>
        <pc:sldMkLst>
          <pc:docMk/>
          <pc:sldMk cId="16947623" sldId="2249"/>
        </pc:sldMkLst>
      </pc:sldChg>
      <pc:sldChg chg="addSp delSp modSp new del mod modClrScheme chgLayout">
        <pc:chgData name="신호정" userId="3d36aab1-1c54-45b9-9395-dabfae9eff09" providerId="ADAL" clId="{851734D6-55F2-4747-8428-57F9698D3F64}" dt="2025-07-21T02:27:39.959" v="2179" actId="47"/>
        <pc:sldMkLst>
          <pc:docMk/>
          <pc:sldMk cId="942259436" sldId="2249"/>
        </pc:sldMkLst>
      </pc:sldChg>
      <pc:sldChg chg="modSp ord">
        <pc:chgData name="신호정" userId="3d36aab1-1c54-45b9-9395-dabfae9eff09" providerId="ADAL" clId="{851734D6-55F2-4747-8428-57F9698D3F64}" dt="2025-07-30T05:05:12.957" v="19007"/>
        <pc:sldMkLst>
          <pc:docMk/>
          <pc:sldMk cId="2864440250" sldId="2250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3792042671" sldId="2251"/>
        </pc:sldMkLst>
      </pc:sldChg>
      <pc:sldChg chg="modSp mod">
        <pc:chgData name="신호정" userId="3d36aab1-1c54-45b9-9395-dabfae9eff09" providerId="ADAL" clId="{851734D6-55F2-4747-8428-57F9698D3F64}" dt="2025-07-30T05:05:12.957" v="19007"/>
        <pc:sldMkLst>
          <pc:docMk/>
          <pc:sldMk cId="2912433276" sldId="2252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3136846195" sldId="2253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1594712246" sldId="2254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1407885077" sldId="2255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2254835338" sldId="2256"/>
        </pc:sldMkLst>
      </pc:sldChg>
      <pc:sldChg chg="delSp modSp mod ord">
        <pc:chgData name="신호정" userId="3d36aab1-1c54-45b9-9395-dabfae9eff09" providerId="ADAL" clId="{851734D6-55F2-4747-8428-57F9698D3F64}" dt="2025-07-30T05:05:12.957" v="19007"/>
        <pc:sldMkLst>
          <pc:docMk/>
          <pc:sldMk cId="420330717" sldId="2259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92329095" sldId="2260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259293111" sldId="2263"/>
        </pc:sldMkLst>
      </pc:sldChg>
      <pc:sldChg chg="delSp modSp add mod ord modShow">
        <pc:chgData name="신호정" userId="3d36aab1-1c54-45b9-9395-dabfae9eff09" providerId="ADAL" clId="{851734D6-55F2-4747-8428-57F9698D3F64}" dt="2025-07-29T08:37:40.859" v="18685" actId="729"/>
        <pc:sldMkLst>
          <pc:docMk/>
          <pc:sldMk cId="2971116991" sldId="2264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919581745" sldId="2265"/>
        </pc:sldMkLst>
      </pc:sldChg>
      <pc:sldChg chg="addSp modSp add mod">
        <pc:chgData name="신호정" userId="3d36aab1-1c54-45b9-9395-dabfae9eff09" providerId="ADAL" clId="{851734D6-55F2-4747-8428-57F9698D3F64}" dt="2025-07-30T05:05:12.957" v="19007"/>
        <pc:sldMkLst>
          <pc:docMk/>
          <pc:sldMk cId="1255238017" sldId="2267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143357209" sldId="2268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67919581" sldId="2269"/>
        </pc:sldMkLst>
      </pc:sldChg>
      <pc:sldChg chg="delSp modSp add del mod">
        <pc:chgData name="신호정" userId="3d36aab1-1c54-45b9-9395-dabfae9eff09" providerId="ADAL" clId="{851734D6-55F2-4747-8428-57F9698D3F64}" dt="2025-07-21T05:33:12.138" v="4104" actId="47"/>
        <pc:sldMkLst>
          <pc:docMk/>
          <pc:sldMk cId="2738571945" sldId="2270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937484278" sldId="2270"/>
        </pc:sldMkLst>
      </pc:sldChg>
      <pc:sldChg chg="addSp delSp modSp mod modShow chgLayout">
        <pc:chgData name="신호정" userId="3d36aab1-1c54-45b9-9395-dabfae9eff09" providerId="ADAL" clId="{851734D6-55F2-4747-8428-57F9698D3F64}" dt="2025-07-30T05:05:12.957" v="19007"/>
        <pc:sldMkLst>
          <pc:docMk/>
          <pc:sldMk cId="2226092334" sldId="2271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2306508097" sldId="2272"/>
        </pc:sldMkLst>
      </pc:sldChg>
      <pc:sldChg chg="addSp delSp modSp add del mod">
        <pc:chgData name="신호정" userId="3d36aab1-1c54-45b9-9395-dabfae9eff09" providerId="ADAL" clId="{851734D6-55F2-4747-8428-57F9698D3F64}" dt="2025-07-21T05:58:43.392" v="4418" actId="47"/>
        <pc:sldMkLst>
          <pc:docMk/>
          <pc:sldMk cId="3363258594" sldId="2272"/>
        </pc:sldMkLst>
      </pc:sldChg>
      <pc:sldChg chg="addSp delSp modSp add mod ord">
        <pc:chgData name="신호정" userId="3d36aab1-1c54-45b9-9395-dabfae9eff09" providerId="ADAL" clId="{851734D6-55F2-4747-8428-57F9698D3F64}" dt="2025-07-30T05:05:12.957" v="19007"/>
        <pc:sldMkLst>
          <pc:docMk/>
          <pc:sldMk cId="1677442298" sldId="2273"/>
        </pc:sldMkLst>
      </pc:sldChg>
      <pc:sldChg chg="addSp modSp add mod">
        <pc:chgData name="신호정" userId="3d36aab1-1c54-45b9-9395-dabfae9eff09" providerId="ADAL" clId="{851734D6-55F2-4747-8428-57F9698D3F64}" dt="2025-07-30T05:05:12.957" v="19007"/>
        <pc:sldMkLst>
          <pc:docMk/>
          <pc:sldMk cId="1851259174" sldId="2274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137070556" sldId="2275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2589249369" sldId="2276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1831809560" sldId="2277"/>
        </pc:sldMkLst>
      </pc:sldChg>
      <pc:sldChg chg="modSp ord">
        <pc:chgData name="신호정" userId="3d36aab1-1c54-45b9-9395-dabfae9eff09" providerId="ADAL" clId="{851734D6-55F2-4747-8428-57F9698D3F64}" dt="2025-07-30T05:05:12.957" v="19007"/>
        <pc:sldMkLst>
          <pc:docMk/>
          <pc:sldMk cId="2503384073" sldId="2278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2729230844" sldId="2279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1144364521" sldId="2280"/>
        </pc:sldMkLst>
      </pc:sldChg>
      <pc:sldChg chg="addSp delSp modSp add mod">
        <pc:chgData name="신호정" userId="3d36aab1-1c54-45b9-9395-dabfae9eff09" providerId="ADAL" clId="{851734D6-55F2-4747-8428-57F9698D3F64}" dt="2025-07-21T08:53:44.075" v="7119"/>
        <pc:sldMkLst>
          <pc:docMk/>
          <pc:sldMk cId="136517533" sldId="2281"/>
        </pc:sldMkLst>
      </pc:sldChg>
      <pc:sldChg chg="modSp add mod">
        <pc:chgData name="신호정" userId="3d36aab1-1c54-45b9-9395-dabfae9eff09" providerId="ADAL" clId="{851734D6-55F2-4747-8428-57F9698D3F64}" dt="2025-07-22T01:45:40.512" v="7953" actId="1036"/>
        <pc:sldMkLst>
          <pc:docMk/>
          <pc:sldMk cId="1763507707" sldId="2286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748536620" sldId="2288"/>
        </pc:sldMkLst>
      </pc:sldChg>
      <pc:sldChg chg="modSp add mod modCm">
        <pc:chgData name="신호정" userId="3d36aab1-1c54-45b9-9395-dabfae9eff09" providerId="ADAL" clId="{851734D6-55F2-4747-8428-57F9698D3F64}" dt="2025-07-24T02:21:57.937" v="14251"/>
        <pc:sldMkLst>
          <pc:docMk/>
          <pc:sldMk cId="2886133359" sldId="22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신호정" userId="3d36aab1-1c54-45b9-9395-dabfae9eff09" providerId="ADAL" clId="{851734D6-55F2-4747-8428-57F9698D3F64}" dt="2025-07-22T01:11:46.290" v="7606" actId="20577"/>
              <pc2:cmMkLst xmlns:pc2="http://schemas.microsoft.com/office/powerpoint/2019/9/main/command">
                <pc:docMk/>
                <pc:sldMk cId="2886133359" sldId="2289"/>
                <pc2:cmMk id="{0A24F442-81D1-45FB-94DC-DBBB7E530D51}"/>
              </pc2:cmMkLst>
            </pc226:cmChg>
          </p:ext>
        </pc:extLst>
      </pc:sldChg>
      <pc:sldChg chg="add">
        <pc:chgData name="신호정" userId="3d36aab1-1c54-45b9-9395-dabfae9eff09" providerId="ADAL" clId="{851734D6-55F2-4747-8428-57F9698D3F64}" dt="2025-07-22T01:11:39.580" v="7605"/>
        <pc:sldMkLst>
          <pc:docMk/>
          <pc:sldMk cId="504239629" sldId="2290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1253300308" sldId="2291"/>
        </pc:sldMkLst>
      </pc:sldChg>
      <pc:sldChg chg="addSp delSp modSp add del mod">
        <pc:chgData name="신호정" userId="3d36aab1-1c54-45b9-9395-dabfae9eff09" providerId="ADAL" clId="{851734D6-55F2-4747-8428-57F9698D3F64}" dt="2025-07-22T01:45:52.149" v="7956" actId="47"/>
        <pc:sldMkLst>
          <pc:docMk/>
          <pc:sldMk cId="3215249898" sldId="2293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425779807" sldId="2294"/>
        </pc:sldMkLst>
      </pc:sldChg>
      <pc:sldChg chg="addSp delSp modSp add mod">
        <pc:chgData name="신호정" userId="3d36aab1-1c54-45b9-9395-dabfae9eff09" providerId="ADAL" clId="{851734D6-55F2-4747-8428-57F9698D3F64}" dt="2025-07-23T07:05:58.977" v="9666" actId="1076"/>
        <pc:sldMkLst>
          <pc:docMk/>
          <pc:sldMk cId="304835123" sldId="2295"/>
        </pc:sldMkLst>
      </pc:sldChg>
      <pc:sldChg chg="addSp delSp modSp add mod ord">
        <pc:chgData name="신호정" userId="3d36aab1-1c54-45b9-9395-dabfae9eff09" providerId="ADAL" clId="{851734D6-55F2-4747-8428-57F9698D3F64}" dt="2025-07-30T05:05:12.957" v="19007"/>
        <pc:sldMkLst>
          <pc:docMk/>
          <pc:sldMk cId="3160395110" sldId="2296"/>
        </pc:sldMkLst>
      </pc:sldChg>
      <pc:sldChg chg="addSp delSp modSp add mod ord">
        <pc:chgData name="신호정" userId="3d36aab1-1c54-45b9-9395-dabfae9eff09" providerId="ADAL" clId="{851734D6-55F2-4747-8428-57F9698D3F64}" dt="2025-07-30T05:05:12.957" v="19007"/>
        <pc:sldMkLst>
          <pc:docMk/>
          <pc:sldMk cId="1592963669" sldId="2297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1711134082" sldId="2300"/>
        </pc:sldMkLst>
      </pc:sldChg>
      <pc:sldChg chg="modSp mod">
        <pc:chgData name="신호정" userId="3d36aab1-1c54-45b9-9395-dabfae9eff09" providerId="ADAL" clId="{851734D6-55F2-4747-8428-57F9698D3F64}" dt="2025-07-23T07:47:46.389" v="10262"/>
        <pc:sldMkLst>
          <pc:docMk/>
          <pc:sldMk cId="3301361893" sldId="2301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2092114786" sldId="2302"/>
        </pc:sldMkLst>
      </pc:sldChg>
      <pc:sldChg chg="modSp mod">
        <pc:chgData name="신호정" userId="3d36aab1-1c54-45b9-9395-dabfae9eff09" providerId="ADAL" clId="{851734D6-55F2-4747-8428-57F9698D3F64}" dt="2025-07-30T05:05:12.957" v="19007"/>
        <pc:sldMkLst>
          <pc:docMk/>
          <pc:sldMk cId="4058172755" sldId="2303"/>
        </pc:sldMkLst>
      </pc:sldChg>
      <pc:sldChg chg="modSp mod">
        <pc:chgData name="신호정" userId="3d36aab1-1c54-45b9-9395-dabfae9eff09" providerId="ADAL" clId="{851734D6-55F2-4747-8428-57F9698D3F64}" dt="2025-07-23T07:07:13.919" v="9667" actId="20577"/>
        <pc:sldMkLst>
          <pc:docMk/>
          <pc:sldMk cId="3396148125" sldId="2304"/>
        </pc:sldMkLst>
      </pc:sldChg>
      <pc:sldChg chg="modSp mod ord">
        <pc:chgData name="신호정" userId="3d36aab1-1c54-45b9-9395-dabfae9eff09" providerId="ADAL" clId="{851734D6-55F2-4747-8428-57F9698D3F64}" dt="2025-07-28T02:19:31.633" v="18176"/>
        <pc:sldMkLst>
          <pc:docMk/>
          <pc:sldMk cId="3111107700" sldId="2305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4060760065" sldId="2306"/>
        </pc:sldMkLst>
      </pc:sldChg>
      <pc:sldChg chg="addSp delSp mod ord modCm">
        <pc:chgData name="신호정" userId="3d36aab1-1c54-45b9-9395-dabfae9eff09" providerId="ADAL" clId="{851734D6-55F2-4747-8428-57F9698D3F64}" dt="2025-07-29T08:44:05.727" v="18709"/>
        <pc:sldMkLst>
          <pc:docMk/>
          <pc:sldMk cId="1887087116" sldId="23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신호정" userId="3d36aab1-1c54-45b9-9395-dabfae9eff09" providerId="ADAL" clId="{851734D6-55F2-4747-8428-57F9698D3F64}" dt="2025-07-28T01:49:33.343" v="17149" actId="478"/>
              <pc2:cmMkLst xmlns:pc2="http://schemas.microsoft.com/office/powerpoint/2019/9/main/command">
                <pc:docMk/>
                <pc:sldMk cId="1887087116" sldId="2307"/>
                <pc2:cmMk id="{1BBED657-69E4-415C-AFAB-93B499E0FFC0}"/>
              </pc2:cmMkLst>
            </pc226:cmChg>
          </p:ext>
        </pc:extLst>
      </pc:sldChg>
      <pc:sldChg chg="del">
        <pc:chgData name="신호정" userId="3d36aab1-1c54-45b9-9395-dabfae9eff09" providerId="ADAL" clId="{851734D6-55F2-4747-8428-57F9698D3F64}" dt="2025-07-28T03:57:49.178" v="18180" actId="47"/>
        <pc:sldMkLst>
          <pc:docMk/>
          <pc:sldMk cId="1870761868" sldId="2308"/>
        </pc:sldMkLst>
      </pc:sldChg>
      <pc:sldChg chg="modSp mod ord">
        <pc:chgData name="신호정" userId="3d36aab1-1c54-45b9-9395-dabfae9eff09" providerId="ADAL" clId="{851734D6-55F2-4747-8428-57F9698D3F64}" dt="2025-07-29T08:44:05.727" v="18709"/>
        <pc:sldMkLst>
          <pc:docMk/>
          <pc:sldMk cId="556939090" sldId="2309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213965627" sldId="2310"/>
        </pc:sldMkLst>
      </pc:sldChg>
      <pc:sldChg chg="modSp mod">
        <pc:chgData name="신호정" userId="3d36aab1-1c54-45b9-9395-dabfae9eff09" providerId="ADAL" clId="{851734D6-55F2-4747-8428-57F9698D3F64}" dt="2025-07-30T05:05:12.957" v="19007"/>
        <pc:sldMkLst>
          <pc:docMk/>
          <pc:sldMk cId="1697820996" sldId="2311"/>
        </pc:sldMkLst>
      </pc:sldChg>
      <pc:sldChg chg="addSp delSp modSp add mod ord">
        <pc:chgData name="신호정" userId="3d36aab1-1c54-45b9-9395-dabfae9eff09" providerId="ADAL" clId="{851734D6-55F2-4747-8428-57F9698D3F64}" dt="2025-07-30T05:05:12.957" v="19007"/>
        <pc:sldMkLst>
          <pc:docMk/>
          <pc:sldMk cId="1631026916" sldId="2312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1455877652" sldId="2313"/>
        </pc:sldMkLst>
      </pc:sldChg>
      <pc:sldChg chg="del">
        <pc:chgData name="신호정" userId="3d36aab1-1c54-45b9-9395-dabfae9eff09" providerId="ADAL" clId="{851734D6-55F2-4747-8428-57F9698D3F64}" dt="2025-07-23T08:46:52.603" v="11511" actId="2696"/>
        <pc:sldMkLst>
          <pc:docMk/>
          <pc:sldMk cId="3904067760" sldId="2313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1968807754" sldId="2314"/>
        </pc:sldMkLst>
      </pc:sldChg>
      <pc:sldChg chg="addSp modSp new del mod">
        <pc:chgData name="신호정" userId="3d36aab1-1c54-45b9-9395-dabfae9eff09" providerId="ADAL" clId="{851734D6-55F2-4747-8428-57F9698D3F64}" dt="2025-07-23T05:21:01.056" v="9213" actId="47"/>
        <pc:sldMkLst>
          <pc:docMk/>
          <pc:sldMk cId="563694798" sldId="2315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533700952" sldId="2315"/>
        </pc:sldMkLst>
      </pc:sldChg>
      <pc:sldChg chg="addSp modSp new del mod">
        <pc:chgData name="신호정" userId="3d36aab1-1c54-45b9-9395-dabfae9eff09" providerId="ADAL" clId="{851734D6-55F2-4747-8428-57F9698D3F64}" dt="2025-07-23T05:21:01.056" v="9213" actId="47"/>
        <pc:sldMkLst>
          <pc:docMk/>
          <pc:sldMk cId="1711958961" sldId="2316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2260495798" sldId="2317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1794433595" sldId="2318"/>
        </pc:sldMkLst>
      </pc:sldChg>
      <pc:sldChg chg="addSp delSp modSp add del mod modShow">
        <pc:chgData name="신호정" userId="3d36aab1-1c54-45b9-9395-dabfae9eff09" providerId="ADAL" clId="{851734D6-55F2-4747-8428-57F9698D3F64}" dt="2025-07-23T09:59:30.359" v="13499" actId="47"/>
        <pc:sldMkLst>
          <pc:docMk/>
          <pc:sldMk cId="1111438815" sldId="2321"/>
        </pc:sldMkLst>
      </pc:sldChg>
      <pc:sldChg chg="addSp delSp modSp mod ord modCm">
        <pc:chgData name="신호정" userId="3d36aab1-1c54-45b9-9395-dabfae9eff09" providerId="ADAL" clId="{851734D6-55F2-4747-8428-57F9698D3F64}" dt="2025-07-30T05:05:12.957" v="19007"/>
        <pc:sldMkLst>
          <pc:docMk/>
          <pc:sldMk cId="3141010808" sldId="23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신호정" userId="3d36aab1-1c54-45b9-9395-dabfae9eff09" providerId="ADAL" clId="{851734D6-55F2-4747-8428-57F9698D3F64}" dt="2025-07-28T06:56:03.084" v="18210" actId="20577"/>
              <pc2:cmMkLst xmlns:pc2="http://schemas.microsoft.com/office/powerpoint/2019/9/main/command">
                <pc:docMk/>
                <pc:sldMk cId="3141010808" sldId="2322"/>
                <pc2:cmMk id="{0D128197-6AC3-46BA-8BB7-98C14CAB8C57}"/>
              </pc2:cmMkLst>
            </pc226:cmChg>
          </p:ext>
        </pc:extLst>
      </pc:sldChg>
      <pc:sldChg chg="addSp delSp modSp add mod">
        <pc:chgData name="신호정" userId="3d36aab1-1c54-45b9-9395-dabfae9eff09" providerId="ADAL" clId="{851734D6-55F2-4747-8428-57F9698D3F64}" dt="2025-07-24T01:07:42.744" v="14000" actId="166"/>
        <pc:sldMkLst>
          <pc:docMk/>
          <pc:sldMk cId="2621741293" sldId="2323"/>
        </pc:sldMkLst>
      </pc:sldChg>
      <pc:sldChg chg="addSp delSp modSp add mod">
        <pc:chgData name="신호정" userId="3d36aab1-1c54-45b9-9395-dabfae9eff09" providerId="ADAL" clId="{851734D6-55F2-4747-8428-57F9698D3F64}" dt="2025-07-24T01:43:13.064" v="14208" actId="20577"/>
        <pc:sldMkLst>
          <pc:docMk/>
          <pc:sldMk cId="2694550035" sldId="2324"/>
        </pc:sldMkLst>
      </pc:sldChg>
      <pc:sldChg chg="addSp delSp modSp add mod">
        <pc:chgData name="신호정" userId="3d36aab1-1c54-45b9-9395-dabfae9eff09" providerId="ADAL" clId="{851734D6-55F2-4747-8428-57F9698D3F64}" dt="2025-07-24T02:04:11.928" v="14247" actId="14100"/>
        <pc:sldMkLst>
          <pc:docMk/>
          <pc:sldMk cId="542027982" sldId="2326"/>
        </pc:sldMkLst>
      </pc:sldChg>
      <pc:sldChg chg="addSp delSp modSp add mod">
        <pc:chgData name="신호정" userId="3d36aab1-1c54-45b9-9395-dabfae9eff09" providerId="ADAL" clId="{851734D6-55F2-4747-8428-57F9698D3F64}" dt="2025-07-24T02:01:14.280" v="14237" actId="1076"/>
        <pc:sldMkLst>
          <pc:docMk/>
          <pc:sldMk cId="447852158" sldId="2327"/>
        </pc:sldMkLst>
      </pc:sldChg>
      <pc:sldChg chg="modSp add">
        <pc:chgData name="신호정" userId="3d36aab1-1c54-45b9-9395-dabfae9eff09" providerId="ADAL" clId="{851734D6-55F2-4747-8428-57F9698D3F64}" dt="2025-07-24T05:33:30.982" v="14277"/>
        <pc:sldMkLst>
          <pc:docMk/>
          <pc:sldMk cId="3998439593" sldId="2328"/>
        </pc:sldMkLst>
      </pc:sldChg>
      <pc:sldChg chg="add">
        <pc:chgData name="신호정" userId="3d36aab1-1c54-45b9-9395-dabfae9eff09" providerId="ADAL" clId="{851734D6-55F2-4747-8428-57F9698D3F64}" dt="2025-07-24T02:13:31.533" v="14248"/>
        <pc:sldMkLst>
          <pc:docMk/>
          <pc:sldMk cId="1078968033" sldId="2329"/>
        </pc:sldMkLst>
      </pc:sldChg>
      <pc:sldChg chg="del">
        <pc:chgData name="신호정" userId="3d36aab1-1c54-45b9-9395-dabfae9eff09" providerId="ADAL" clId="{851734D6-55F2-4747-8428-57F9698D3F64}" dt="2025-07-28T02:00:08.006" v="17269" actId="2696"/>
        <pc:sldMkLst>
          <pc:docMk/>
          <pc:sldMk cId="3479294231" sldId="2330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895886927" sldId="2330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4181335626" sldId="2331"/>
        </pc:sldMkLst>
      </pc:sldChg>
      <pc:sldChg chg="addSp delSp modSp add mod">
        <pc:chgData name="신호정" userId="3d36aab1-1c54-45b9-9395-dabfae9eff09" providerId="ADAL" clId="{851734D6-55F2-4747-8428-57F9698D3F64}" dt="2025-07-24T07:23:51.492" v="15202" actId="20577"/>
        <pc:sldMkLst>
          <pc:docMk/>
          <pc:sldMk cId="4250889217" sldId="2332"/>
        </pc:sldMkLst>
      </pc:sldChg>
      <pc:sldChg chg="modSp add">
        <pc:chgData name="신호정" userId="3d36aab1-1c54-45b9-9395-dabfae9eff09" providerId="ADAL" clId="{851734D6-55F2-4747-8428-57F9698D3F64}" dt="2025-07-30T05:05:12.957" v="19007"/>
        <pc:sldMkLst>
          <pc:docMk/>
          <pc:sldMk cId="2508684429" sldId="2334"/>
        </pc:sldMkLst>
      </pc:sldChg>
      <pc:sldChg chg="del">
        <pc:chgData name="신호정" userId="3d36aab1-1c54-45b9-9395-dabfae9eff09" providerId="ADAL" clId="{851734D6-55F2-4747-8428-57F9698D3F64}" dt="2025-07-25T09:18:16.101" v="16799" actId="47"/>
        <pc:sldMkLst>
          <pc:docMk/>
          <pc:sldMk cId="2646471850" sldId="2335"/>
        </pc:sldMkLst>
      </pc:sldChg>
      <pc:sldChg chg="del">
        <pc:chgData name="신호정" userId="3d36aab1-1c54-45b9-9395-dabfae9eff09" providerId="ADAL" clId="{851734D6-55F2-4747-8428-57F9698D3F64}" dt="2025-07-25T09:18:16.997" v="16800" actId="47"/>
        <pc:sldMkLst>
          <pc:docMk/>
          <pc:sldMk cId="3152940618" sldId="2336"/>
        </pc:sldMkLst>
      </pc:sldChg>
      <pc:sldChg chg="addSp delSp modSp add mod">
        <pc:chgData name="신호정" userId="3d36aab1-1c54-45b9-9395-dabfae9eff09" providerId="ADAL" clId="{851734D6-55F2-4747-8428-57F9698D3F64}" dt="2025-07-29T01:27:24.916" v="18679" actId="1076"/>
        <pc:sldMkLst>
          <pc:docMk/>
          <pc:sldMk cId="3505727360" sldId="2360"/>
        </pc:sldMkLst>
      </pc:sldChg>
      <pc:sldChg chg="modSp add mod">
        <pc:chgData name="신호정" userId="3d36aab1-1c54-45b9-9395-dabfae9eff09" providerId="ADAL" clId="{851734D6-55F2-4747-8428-57F9698D3F64}" dt="2025-07-30T05:05:12.957" v="19007"/>
        <pc:sldMkLst>
          <pc:docMk/>
          <pc:sldMk cId="4169586299" sldId="2361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3537147340" sldId="2362"/>
        </pc:sldMkLst>
      </pc:sldChg>
      <pc:sldChg chg="modSp">
        <pc:chgData name="신호정" userId="3d36aab1-1c54-45b9-9395-dabfae9eff09" providerId="ADAL" clId="{851734D6-55F2-4747-8428-57F9698D3F64}" dt="2025-07-30T05:05:12.957" v="19007"/>
        <pc:sldMkLst>
          <pc:docMk/>
          <pc:sldMk cId="1053299966" sldId="2363"/>
        </pc:sldMkLst>
      </pc:sldChg>
      <pc:sldChg chg="modSp mod">
        <pc:chgData name="신호정" userId="3d36aab1-1c54-45b9-9395-dabfae9eff09" providerId="ADAL" clId="{851734D6-55F2-4747-8428-57F9698D3F64}" dt="2025-07-30T05:14:34.567" v="19015"/>
        <pc:sldMkLst>
          <pc:docMk/>
          <pc:sldMk cId="4044083601" sldId="2369"/>
        </pc:sldMkLst>
      </pc:sldChg>
      <pc:sldChg chg="del">
        <pc:chgData name="신호정" userId="3d36aab1-1c54-45b9-9395-dabfae9eff09" providerId="ADAL" clId="{851734D6-55F2-4747-8428-57F9698D3F64}" dt="2025-07-30T05:07:56.282" v="19010" actId="47"/>
        <pc:sldMkLst>
          <pc:docMk/>
          <pc:sldMk cId="976064223" sldId="2370"/>
        </pc:sldMkLst>
      </pc:sldChg>
      <pc:sldChg chg="addSp delSp modSp add mod">
        <pc:chgData name="신호정" userId="3d36aab1-1c54-45b9-9395-dabfae9eff09" providerId="ADAL" clId="{851734D6-55F2-4747-8428-57F9698D3F64}" dt="2025-07-30T00:45:30.416" v="18743" actId="20577"/>
        <pc:sldMkLst>
          <pc:docMk/>
          <pc:sldMk cId="650511720" sldId="2371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529782241" sldId="2372"/>
        </pc:sldMkLst>
      </pc:sldChg>
      <pc:sldChg chg="addSp delSp modSp add mod">
        <pc:chgData name="신호정" userId="3d36aab1-1c54-45b9-9395-dabfae9eff09" providerId="ADAL" clId="{851734D6-55F2-4747-8428-57F9698D3F64}" dt="2025-07-30T05:05:12.957" v="19007"/>
        <pc:sldMkLst>
          <pc:docMk/>
          <pc:sldMk cId="3117730545" sldId="2373"/>
        </pc:sldMkLst>
      </pc:sldChg>
    </pc:docChg>
  </pc:docChgLst>
  <pc:docChgLst>
    <pc:chgData name="김기연" userId="d1822779-7e1c-4a24-b8f6-8af2faa366f0" providerId="ADAL" clId="{D809BD2A-ECE0-42C0-BCF7-6DB753F2A484}"/>
    <pc:docChg chg="undo custSel modSld">
      <pc:chgData name="김기연" userId="d1822779-7e1c-4a24-b8f6-8af2faa366f0" providerId="ADAL" clId="{D809BD2A-ECE0-42C0-BCF7-6DB753F2A484}" dt="2025-01-03T09:30:45.130" v="510" actId="1076"/>
      <pc:docMkLst>
        <pc:docMk/>
      </pc:docMkLst>
      <pc:sldChg chg="modSp mod">
        <pc:chgData name="김기연" userId="d1822779-7e1c-4a24-b8f6-8af2faa366f0" providerId="ADAL" clId="{D809BD2A-ECE0-42C0-BCF7-6DB753F2A484}" dt="2025-01-03T09:30:45.130" v="510" actId="1076"/>
        <pc:sldMkLst>
          <pc:docMk/>
          <pc:sldMk cId="663090028" sldId="259"/>
        </pc:sldMkLst>
      </pc:sldChg>
      <pc:sldChg chg="addSp delSp modSp mod">
        <pc:chgData name="김기연" userId="d1822779-7e1c-4a24-b8f6-8af2faa366f0" providerId="ADAL" clId="{D809BD2A-ECE0-42C0-BCF7-6DB753F2A484}" dt="2025-01-03T09:29:39.009" v="427"/>
        <pc:sldMkLst>
          <pc:docMk/>
          <pc:sldMk cId="734045540" sldId="262"/>
        </pc:sldMkLst>
      </pc:sldChg>
      <pc:sldChg chg="modSp mod">
        <pc:chgData name="김기연" userId="d1822779-7e1c-4a24-b8f6-8af2faa366f0" providerId="ADAL" clId="{D809BD2A-ECE0-42C0-BCF7-6DB753F2A484}" dt="2025-01-03T09:28:36.119" v="407" actId="14100"/>
        <pc:sldMkLst>
          <pc:docMk/>
          <pc:sldMk cId="2167379269" sldId="347"/>
        </pc:sldMkLst>
      </pc:sldChg>
      <pc:sldChg chg="modSp mod">
        <pc:chgData name="김기연" userId="d1822779-7e1c-4a24-b8f6-8af2faa366f0" providerId="ADAL" clId="{D809BD2A-ECE0-42C0-BCF7-6DB753F2A484}" dt="2025-01-03T09:26:29.227" v="2" actId="14100"/>
        <pc:sldMkLst>
          <pc:docMk/>
          <pc:sldMk cId="1687266130" sldId="362"/>
        </pc:sldMkLst>
      </pc:sldChg>
      <pc:sldChg chg="addSp delSp modSp mod">
        <pc:chgData name="김기연" userId="d1822779-7e1c-4a24-b8f6-8af2faa366f0" providerId="ADAL" clId="{D809BD2A-ECE0-42C0-BCF7-6DB753F2A484}" dt="2025-01-03T09:29:32.382" v="419" actId="1076"/>
        <pc:sldMkLst>
          <pc:docMk/>
          <pc:sldMk cId="3846560406" sldId="365"/>
        </pc:sldMkLst>
      </pc:sldChg>
      <pc:sldChg chg="modSp mod">
        <pc:chgData name="김기연" userId="d1822779-7e1c-4a24-b8f6-8af2faa366f0" providerId="ADAL" clId="{D809BD2A-ECE0-42C0-BCF7-6DB753F2A484}" dt="2025-01-03T09:27:01.619" v="10" actId="12788"/>
        <pc:sldMkLst>
          <pc:docMk/>
          <pc:sldMk cId="2385829466" sldId="718"/>
        </pc:sldMkLst>
      </pc:sldChg>
      <pc:sldChg chg="modSp mod">
        <pc:chgData name="김기연" userId="d1822779-7e1c-4a24-b8f6-8af2faa366f0" providerId="ADAL" clId="{D809BD2A-ECE0-42C0-BCF7-6DB753F2A484}" dt="2025-01-03T09:26:44.180" v="6" actId="14100"/>
        <pc:sldMkLst>
          <pc:docMk/>
          <pc:sldMk cId="3423307795" sldId="2166"/>
        </pc:sldMkLst>
      </pc:sldChg>
      <pc:sldChg chg="modSp mod">
        <pc:chgData name="김기연" userId="d1822779-7e1c-4a24-b8f6-8af2faa366f0" providerId="ADAL" clId="{D809BD2A-ECE0-42C0-BCF7-6DB753F2A484}" dt="2025-01-03T09:26:52.100" v="8" actId="12788"/>
        <pc:sldMkLst>
          <pc:docMk/>
          <pc:sldMk cId="736216040" sldId="2167"/>
        </pc:sldMkLst>
      </pc:sldChg>
      <pc:sldChg chg="modSp mod">
        <pc:chgData name="김기연" userId="d1822779-7e1c-4a24-b8f6-8af2faa366f0" providerId="ADAL" clId="{D809BD2A-ECE0-42C0-BCF7-6DB753F2A484}" dt="2025-01-03T09:28:22.350" v="405" actId="6549"/>
        <pc:sldMkLst>
          <pc:docMk/>
          <pc:sldMk cId="152988516" sldId="2171"/>
        </pc:sldMkLst>
      </pc:sldChg>
    </pc:docChg>
  </pc:docChgLst>
  <pc:docChgLst>
    <pc:chgData name="안성준" userId="6d9c5551-d4d4-4b80-89d1-ffd49af233a7" providerId="ADAL" clId="{ACF9330E-DCE7-4974-8B13-AFE2F5C800D1}"/>
    <pc:docChg chg="undo custSel addSld delSld modSld sldOrd modSection">
      <pc:chgData name="안성준" userId="6d9c5551-d4d4-4b80-89d1-ffd49af233a7" providerId="ADAL" clId="{ACF9330E-DCE7-4974-8B13-AFE2F5C800D1}" dt="2025-09-12T05:54:47.786" v="7851" actId="1035"/>
      <pc:docMkLst>
        <pc:docMk/>
      </pc:docMkLst>
      <pc:sldChg chg="addSp delSp modSp add mod">
        <pc:chgData name="안성준" userId="6d9c5551-d4d4-4b80-89d1-ffd49af233a7" providerId="ADAL" clId="{ACF9330E-DCE7-4974-8B13-AFE2F5C800D1}" dt="2025-09-10T07:04:58.914" v="5546" actId="1076"/>
        <pc:sldMkLst>
          <pc:docMk/>
          <pc:sldMk cId="1763507707" sldId="2286"/>
        </pc:sldMkLst>
      </pc:sldChg>
      <pc:sldChg chg="addSp modSp add mod">
        <pc:chgData name="안성준" userId="6d9c5551-d4d4-4b80-89d1-ffd49af233a7" providerId="ADAL" clId="{ACF9330E-DCE7-4974-8B13-AFE2F5C800D1}" dt="2025-09-09T02:19:19.367" v="1016"/>
        <pc:sldMkLst>
          <pc:docMk/>
          <pc:sldMk cId="2778280915" sldId="2344"/>
        </pc:sldMkLst>
        <pc:spChg chg="mod">
          <ac:chgData name="안성준" userId="6d9c5551-d4d4-4b80-89d1-ffd49af233a7" providerId="ADAL" clId="{ACF9330E-DCE7-4974-8B13-AFE2F5C800D1}" dt="2025-09-09T02:16:59.705" v="814"/>
          <ac:spMkLst>
            <pc:docMk/>
            <pc:sldMk cId="2778280915" sldId="2344"/>
            <ac:spMk id="4" creationId="{59A0AB2A-C0BF-27C4-D90B-1BB9C1B8ABF4}"/>
          </ac:spMkLst>
        </pc:spChg>
        <pc:spChg chg="mod">
          <ac:chgData name="안성준" userId="6d9c5551-d4d4-4b80-89d1-ffd49af233a7" providerId="ADAL" clId="{ACF9330E-DCE7-4974-8B13-AFE2F5C800D1}" dt="2025-09-09T02:17:19.834" v="821" actId="207"/>
          <ac:spMkLst>
            <pc:docMk/>
            <pc:sldMk cId="2778280915" sldId="2344"/>
            <ac:spMk id="6" creationId="{E994BF19-D1B0-1633-1C68-32C563A09F3C}"/>
          </ac:spMkLst>
        </pc:spChg>
        <pc:spChg chg="add mod">
          <ac:chgData name="안성준" userId="6d9c5551-d4d4-4b80-89d1-ffd49af233a7" providerId="ADAL" clId="{ACF9330E-DCE7-4974-8B13-AFE2F5C800D1}" dt="2025-09-09T02:03:13.794" v="334" actId="1036"/>
          <ac:spMkLst>
            <pc:docMk/>
            <pc:sldMk cId="2778280915" sldId="2344"/>
            <ac:spMk id="9" creationId="{0E2D7A15-16CD-883B-4BC5-DECE59D3C6DA}"/>
          </ac:spMkLst>
        </pc:spChg>
        <pc:spChg chg="add mod">
          <ac:chgData name="안성준" userId="6d9c5551-d4d4-4b80-89d1-ffd49af233a7" providerId="ADAL" clId="{ACF9330E-DCE7-4974-8B13-AFE2F5C800D1}" dt="2025-09-09T02:03:13.794" v="334" actId="1036"/>
          <ac:spMkLst>
            <pc:docMk/>
            <pc:sldMk cId="2778280915" sldId="2344"/>
            <ac:spMk id="10" creationId="{16346992-1CDD-18AE-0D51-A928F1D212A9}"/>
          </ac:spMkLst>
        </pc:spChg>
        <pc:spChg chg="add mod">
          <ac:chgData name="안성준" userId="6d9c5551-d4d4-4b80-89d1-ffd49af233a7" providerId="ADAL" clId="{ACF9330E-DCE7-4974-8B13-AFE2F5C800D1}" dt="2025-09-09T02:03:13.794" v="334" actId="1036"/>
          <ac:spMkLst>
            <pc:docMk/>
            <pc:sldMk cId="2778280915" sldId="2344"/>
            <ac:spMk id="11" creationId="{1B25AD8D-86BF-A868-69F1-C97E66249264}"/>
          </ac:spMkLst>
        </pc:spChg>
        <pc:spChg chg="add mod">
          <ac:chgData name="안성준" userId="6d9c5551-d4d4-4b80-89d1-ffd49af233a7" providerId="ADAL" clId="{ACF9330E-DCE7-4974-8B13-AFE2F5C800D1}" dt="2025-09-09T02:03:13.794" v="334" actId="1036"/>
          <ac:spMkLst>
            <pc:docMk/>
            <pc:sldMk cId="2778280915" sldId="2344"/>
            <ac:spMk id="12" creationId="{A1EA5A96-9FA8-198C-BDE3-FA126A6C2099}"/>
          </ac:spMkLst>
        </pc:spChg>
        <pc:spChg chg="add mod">
          <ac:chgData name="안성준" userId="6d9c5551-d4d4-4b80-89d1-ffd49af233a7" providerId="ADAL" clId="{ACF9330E-DCE7-4974-8B13-AFE2F5C800D1}" dt="2025-09-09T02:04:31.480" v="484" actId="1036"/>
          <ac:spMkLst>
            <pc:docMk/>
            <pc:sldMk cId="2778280915" sldId="2344"/>
            <ac:spMk id="14" creationId="{811579F1-2212-AD17-5B6B-3D6852DD6A48}"/>
          </ac:spMkLst>
        </pc:spChg>
        <pc:spChg chg="add mod">
          <ac:chgData name="안성준" userId="6d9c5551-d4d4-4b80-89d1-ffd49af233a7" providerId="ADAL" clId="{ACF9330E-DCE7-4974-8B13-AFE2F5C800D1}" dt="2025-09-09T02:04:14.466" v="452" actId="1037"/>
          <ac:spMkLst>
            <pc:docMk/>
            <pc:sldMk cId="2778280915" sldId="2344"/>
            <ac:spMk id="15" creationId="{1BA16FF7-52F6-50D9-7BC0-3405CDAD7536}"/>
          </ac:spMkLst>
        </pc:spChg>
        <pc:spChg chg="add mod">
          <ac:chgData name="안성준" userId="6d9c5551-d4d4-4b80-89d1-ffd49af233a7" providerId="ADAL" clId="{ACF9330E-DCE7-4974-8B13-AFE2F5C800D1}" dt="2025-09-09T02:04:42.480" v="486" actId="1076"/>
          <ac:spMkLst>
            <pc:docMk/>
            <pc:sldMk cId="2778280915" sldId="2344"/>
            <ac:spMk id="16" creationId="{D94BE9DC-C620-AD30-B9AF-2F6C351800E1}"/>
          </ac:spMkLst>
        </pc:spChg>
        <pc:spChg chg="mod">
          <ac:chgData name="안성준" userId="6d9c5551-d4d4-4b80-89d1-ffd49af233a7" providerId="ADAL" clId="{ACF9330E-DCE7-4974-8B13-AFE2F5C800D1}" dt="2025-09-09T02:03:24.907" v="336"/>
          <ac:spMkLst>
            <pc:docMk/>
            <pc:sldMk cId="2778280915" sldId="2344"/>
            <ac:spMk id="17" creationId="{C8C8E2A4-2C02-5DD3-410E-AB0F9DE29BEA}"/>
          </ac:spMkLst>
        </pc:spChg>
        <pc:spChg chg="mod">
          <ac:chgData name="안성준" userId="6d9c5551-d4d4-4b80-89d1-ffd49af233a7" providerId="ADAL" clId="{ACF9330E-DCE7-4974-8B13-AFE2F5C800D1}" dt="2025-09-09T02:03:29" v="338"/>
          <ac:spMkLst>
            <pc:docMk/>
            <pc:sldMk cId="2778280915" sldId="2344"/>
            <ac:spMk id="18" creationId="{9E2812DF-5E2A-76C3-EE64-0DF23F5C324F}"/>
          </ac:spMkLst>
        </pc:spChg>
        <pc:spChg chg="mod">
          <ac:chgData name="안성준" userId="6d9c5551-d4d4-4b80-89d1-ffd49af233a7" providerId="ADAL" clId="{ACF9330E-DCE7-4974-8B13-AFE2F5C800D1}" dt="2025-09-09T02:19:19.367" v="1016"/>
          <ac:spMkLst>
            <pc:docMk/>
            <pc:sldMk cId="2778280915" sldId="2344"/>
            <ac:spMk id="20" creationId="{CF3B8141-E918-3CE8-6CB2-01FA5E1C782E}"/>
          </ac:spMkLst>
        </pc:spChg>
        <pc:spChg chg="add mod">
          <ac:chgData name="안성준" userId="6d9c5551-d4d4-4b80-89d1-ffd49af233a7" providerId="ADAL" clId="{ACF9330E-DCE7-4974-8B13-AFE2F5C800D1}" dt="2025-09-09T02:04:51.791" v="488" actId="1076"/>
          <ac:spMkLst>
            <pc:docMk/>
            <pc:sldMk cId="2778280915" sldId="2344"/>
            <ac:spMk id="22" creationId="{109A7BF7-D15D-B39C-CE43-69F83057CC73}"/>
          </ac:spMkLst>
        </pc:spChg>
        <pc:grpChg chg="mod">
          <ac:chgData name="안성준" userId="6d9c5551-d4d4-4b80-89d1-ffd49af233a7" providerId="ADAL" clId="{ACF9330E-DCE7-4974-8B13-AFE2F5C800D1}" dt="2025-09-09T02:16:59.705" v="814"/>
          <ac:grpSpMkLst>
            <pc:docMk/>
            <pc:sldMk cId="2778280915" sldId="2344"/>
            <ac:grpSpMk id="3" creationId="{9C374BD1-FE7C-7E68-377A-FC39E5857261}"/>
          </ac:grpSpMkLst>
        </pc:grpChg>
        <pc:grpChg chg="add mod">
          <ac:chgData name="안성준" userId="6d9c5551-d4d4-4b80-89d1-ffd49af233a7" providerId="ADAL" clId="{ACF9330E-DCE7-4974-8B13-AFE2F5C800D1}" dt="2025-09-09T02:03:13.794" v="334" actId="1036"/>
          <ac:grpSpMkLst>
            <pc:docMk/>
            <pc:sldMk cId="2778280915" sldId="2344"/>
            <ac:grpSpMk id="13" creationId="{63BEFA6F-F14C-93DA-F581-479643288BC6}"/>
          </ac:grpSpMkLst>
        </pc:grpChg>
        <pc:picChg chg="add mod">
          <ac:chgData name="안성준" userId="6d9c5551-d4d4-4b80-89d1-ffd49af233a7" providerId="ADAL" clId="{ACF9330E-DCE7-4974-8B13-AFE2F5C800D1}" dt="2025-09-09T02:03:13.794" v="334" actId="1036"/>
          <ac:picMkLst>
            <pc:docMk/>
            <pc:sldMk cId="2778280915" sldId="2344"/>
            <ac:picMk id="8" creationId="{B02EF3B7-C23C-81AC-32F1-DF10813489A1}"/>
          </ac:picMkLst>
        </pc:picChg>
      </pc:sldChg>
      <pc:sldChg chg="addSp delSp modSp add mod">
        <pc:chgData name="안성준" userId="6d9c5551-d4d4-4b80-89d1-ffd49af233a7" providerId="ADAL" clId="{ACF9330E-DCE7-4974-8B13-AFE2F5C800D1}" dt="2025-09-12T05:23:40.357" v="7743"/>
        <pc:sldMkLst>
          <pc:docMk/>
          <pc:sldMk cId="490868205" sldId="2345"/>
        </pc:sldMkLst>
        <pc:graphicFrameChg chg="mod modGraphic">
          <ac:chgData name="안성준" userId="6d9c5551-d4d4-4b80-89d1-ffd49af233a7" providerId="ADAL" clId="{ACF9330E-DCE7-4974-8B13-AFE2F5C800D1}" dt="2025-09-12T05:23:40.357" v="7743"/>
          <ac:graphicFrameMkLst>
            <pc:docMk/>
            <pc:sldMk cId="490868205" sldId="2345"/>
            <ac:graphicFrameMk id="3" creationId="{AB7DD212-AAE7-637B-6EC5-55E8D550B789}"/>
          </ac:graphicFrameMkLst>
        </pc:graphicFrameChg>
        <pc:graphicFrameChg chg="mod modGraphic">
          <ac:chgData name="안성준" userId="6d9c5551-d4d4-4b80-89d1-ffd49af233a7" providerId="ADAL" clId="{ACF9330E-DCE7-4974-8B13-AFE2F5C800D1}" dt="2025-09-11T02:00:32.450" v="5665" actId="20577"/>
          <ac:graphicFrameMkLst>
            <pc:docMk/>
            <pc:sldMk cId="490868205" sldId="2345"/>
            <ac:graphicFrameMk id="4" creationId="{0125AAD7-426F-F6B7-AA6D-05413E60C0EF}"/>
          </ac:graphicFrameMkLst>
        </pc:graphicFrameChg>
      </pc:sldChg>
      <pc:sldChg chg="add del">
        <pc:chgData name="안성준" userId="6d9c5551-d4d4-4b80-89d1-ffd49af233a7" providerId="ADAL" clId="{ACF9330E-DCE7-4974-8B13-AFE2F5C800D1}" dt="2025-09-09T02:01:20.011" v="2"/>
        <pc:sldMkLst>
          <pc:docMk/>
          <pc:sldMk cId="2352424073" sldId="2345"/>
        </pc:sldMkLst>
      </pc:sldChg>
      <pc:sldChg chg="modSp add">
        <pc:chgData name="안성준" userId="6d9c5551-d4d4-4b80-89d1-ffd49af233a7" providerId="ADAL" clId="{ACF9330E-DCE7-4974-8B13-AFE2F5C800D1}" dt="2025-09-12T05:25:54.635" v="7744"/>
        <pc:sldMkLst>
          <pc:docMk/>
          <pc:sldMk cId="141910228" sldId="2346"/>
        </pc:sldMkLst>
        <pc:graphicFrameChg chg="mod">
          <ac:chgData name="안성준" userId="6d9c5551-d4d4-4b80-89d1-ffd49af233a7" providerId="ADAL" clId="{ACF9330E-DCE7-4974-8B13-AFE2F5C800D1}" dt="2025-09-12T05:25:54.635" v="7744"/>
          <ac:graphicFrameMkLst>
            <pc:docMk/>
            <pc:sldMk cId="141910228" sldId="2346"/>
            <ac:graphicFrameMk id="5" creationId="{77B5C8D9-3C53-B922-D923-AF4EB01E0BFB}"/>
          </ac:graphicFrameMkLst>
        </pc:graphicFrameChg>
      </pc:sldChg>
      <pc:sldChg chg="addSp modSp add mod modShow">
        <pc:chgData name="안성준" userId="6d9c5551-d4d4-4b80-89d1-ffd49af233a7" providerId="ADAL" clId="{ACF9330E-DCE7-4974-8B13-AFE2F5C800D1}" dt="2025-09-11T01:44:43.164" v="5604" actId="1076"/>
        <pc:sldMkLst>
          <pc:docMk/>
          <pc:sldMk cId="2711749950" sldId="2352"/>
        </pc:sldMkLst>
      </pc:sldChg>
      <pc:sldChg chg="addSp delSp modSp mod modCm">
        <pc:chgData name="안성준" userId="6d9c5551-d4d4-4b80-89d1-ffd49af233a7" providerId="ADAL" clId="{ACF9330E-DCE7-4974-8B13-AFE2F5C800D1}" dt="2025-09-12T02:28:17.569" v="7599" actId="14100"/>
        <pc:sldMkLst>
          <pc:docMk/>
          <pc:sldMk cId="3123544602" sldId="2353"/>
        </pc:sldMkLst>
        <pc:spChg chg="mod">
          <ac:chgData name="안성준" userId="6d9c5551-d4d4-4b80-89d1-ffd49af233a7" providerId="ADAL" clId="{ACF9330E-DCE7-4974-8B13-AFE2F5C800D1}" dt="2025-09-12T02:22:46.688" v="7095" actId="313"/>
          <ac:spMkLst>
            <pc:docMk/>
            <pc:sldMk cId="3123544602" sldId="2353"/>
            <ac:spMk id="8" creationId="{A4E95F58-C5B5-AEB9-5918-853910AE84BA}"/>
          </ac:spMkLst>
        </pc:spChg>
        <pc:spChg chg="mod">
          <ac:chgData name="안성준" userId="6d9c5551-d4d4-4b80-89d1-ffd49af233a7" providerId="ADAL" clId="{ACF9330E-DCE7-4974-8B13-AFE2F5C800D1}" dt="2025-09-12T02:22:12.879" v="7089"/>
          <ac:spMkLst>
            <pc:docMk/>
            <pc:sldMk cId="3123544602" sldId="2353"/>
            <ac:spMk id="20" creationId="{E0F8120D-694B-DC38-3716-F7D1C0ACA0C6}"/>
          </ac:spMkLst>
        </pc:spChg>
        <pc:spChg chg="mod">
          <ac:chgData name="안성준" userId="6d9c5551-d4d4-4b80-89d1-ffd49af233a7" providerId="ADAL" clId="{ACF9330E-DCE7-4974-8B13-AFE2F5C800D1}" dt="2025-09-12T02:22:47.860" v="7096" actId="313"/>
          <ac:spMkLst>
            <pc:docMk/>
            <pc:sldMk cId="3123544602" sldId="2353"/>
            <ac:spMk id="21" creationId="{57BBEAB0-A2B9-AC89-21A4-8CB3FA535DDC}"/>
          </ac:spMkLst>
        </pc:spChg>
        <pc:spChg chg="add mod">
          <ac:chgData name="안성준" userId="6d9c5551-d4d4-4b80-89d1-ffd49af233a7" providerId="ADAL" clId="{ACF9330E-DCE7-4974-8B13-AFE2F5C800D1}" dt="2025-09-12T02:27:18.794" v="7558" actId="164"/>
          <ac:spMkLst>
            <pc:docMk/>
            <pc:sldMk cId="3123544602" sldId="2353"/>
            <ac:spMk id="28" creationId="{8EB1EE26-D8AE-71F8-C98D-7A6A62C6B159}"/>
          </ac:spMkLst>
        </pc:spChg>
        <pc:spChg chg="add mod">
          <ac:chgData name="안성준" userId="6d9c5551-d4d4-4b80-89d1-ffd49af233a7" providerId="ADAL" clId="{ACF9330E-DCE7-4974-8B13-AFE2F5C800D1}" dt="2025-09-12T02:27:18.794" v="7558" actId="164"/>
          <ac:spMkLst>
            <pc:docMk/>
            <pc:sldMk cId="3123544602" sldId="2353"/>
            <ac:spMk id="29" creationId="{7D0B8DBC-02B9-CD46-8FD3-54C51630EDC7}"/>
          </ac:spMkLst>
        </pc:spChg>
        <pc:spChg chg="add mod">
          <ac:chgData name="안성준" userId="6d9c5551-d4d4-4b80-89d1-ffd49af233a7" providerId="ADAL" clId="{ACF9330E-DCE7-4974-8B13-AFE2F5C800D1}" dt="2025-09-12T02:27:21.778" v="7565" actId="1036"/>
          <ac:spMkLst>
            <pc:docMk/>
            <pc:sldMk cId="3123544602" sldId="2353"/>
            <ac:spMk id="33" creationId="{A2F05FC2-F95B-2107-596F-EDC33B10FF01}"/>
          </ac:spMkLst>
        </pc:spChg>
        <pc:spChg chg="add mod">
          <ac:chgData name="안성준" userId="6d9c5551-d4d4-4b80-89d1-ffd49af233a7" providerId="ADAL" clId="{ACF9330E-DCE7-4974-8B13-AFE2F5C800D1}" dt="2025-09-12T02:27:21.778" v="7565" actId="1036"/>
          <ac:spMkLst>
            <pc:docMk/>
            <pc:sldMk cId="3123544602" sldId="2353"/>
            <ac:spMk id="34" creationId="{9111A7F6-7D77-EAE7-20C3-4CF3D17D3EAA}"/>
          </ac:spMkLst>
        </pc:spChg>
        <pc:spChg chg="add mod">
          <ac:chgData name="안성준" userId="6d9c5551-d4d4-4b80-89d1-ffd49af233a7" providerId="ADAL" clId="{ACF9330E-DCE7-4974-8B13-AFE2F5C800D1}" dt="2025-09-12T02:27:28.574" v="7567"/>
          <ac:spMkLst>
            <pc:docMk/>
            <pc:sldMk cId="3123544602" sldId="2353"/>
            <ac:spMk id="39" creationId="{DEB68C87-ACDA-20BC-05FD-1D91B087C29D}"/>
          </ac:spMkLst>
        </pc:spChg>
        <pc:spChg chg="add mod">
          <ac:chgData name="안성준" userId="6d9c5551-d4d4-4b80-89d1-ffd49af233a7" providerId="ADAL" clId="{ACF9330E-DCE7-4974-8B13-AFE2F5C800D1}" dt="2025-09-12T02:27:46.869" v="7590" actId="14100"/>
          <ac:spMkLst>
            <pc:docMk/>
            <pc:sldMk cId="3123544602" sldId="2353"/>
            <ac:spMk id="40" creationId="{7C35980F-9311-5F2C-3D11-04FB0E983735}"/>
          </ac:spMkLst>
        </pc:spChg>
        <pc:spChg chg="add mod">
          <ac:chgData name="안성준" userId="6d9c5551-d4d4-4b80-89d1-ffd49af233a7" providerId="ADAL" clId="{ACF9330E-DCE7-4974-8B13-AFE2F5C800D1}" dt="2025-09-12T02:28:07.648" v="7597" actId="1038"/>
          <ac:spMkLst>
            <pc:docMk/>
            <pc:sldMk cId="3123544602" sldId="2353"/>
            <ac:spMk id="41" creationId="{A62107DB-57C9-B93E-24FE-7CC8F93F95EB}"/>
          </ac:spMkLst>
        </pc:spChg>
        <pc:grpChg chg="add mod">
          <ac:chgData name="안성준" userId="6d9c5551-d4d4-4b80-89d1-ffd49af233a7" providerId="ADAL" clId="{ACF9330E-DCE7-4974-8B13-AFE2F5C800D1}" dt="2025-09-12T02:22:12.879" v="7089"/>
          <ac:grpSpMkLst>
            <pc:docMk/>
            <pc:sldMk cId="3123544602" sldId="2353"/>
            <ac:grpSpMk id="19" creationId="{D285EE69-6681-FB5F-2FF4-946062EE670C}"/>
          </ac:grpSpMkLst>
        </pc:grpChg>
        <pc:grpChg chg="add mod">
          <ac:chgData name="안성준" userId="6d9c5551-d4d4-4b80-89d1-ffd49af233a7" providerId="ADAL" clId="{ACF9330E-DCE7-4974-8B13-AFE2F5C800D1}" dt="2025-09-12T02:27:21.778" v="7565" actId="1036"/>
          <ac:grpSpMkLst>
            <pc:docMk/>
            <pc:sldMk cId="3123544602" sldId="2353"/>
            <ac:grpSpMk id="37" creationId="{B0280FF7-8875-A17C-CFCA-8AC0360AA7EA}"/>
          </ac:grpSpMkLst>
        </pc:grpChg>
        <pc:grpChg chg="add mod">
          <ac:chgData name="안성준" userId="6d9c5551-d4d4-4b80-89d1-ffd49af233a7" providerId="ADAL" clId="{ACF9330E-DCE7-4974-8B13-AFE2F5C800D1}" dt="2025-09-12T02:27:18.794" v="7558" actId="164"/>
          <ac:grpSpMkLst>
            <pc:docMk/>
            <pc:sldMk cId="3123544602" sldId="2353"/>
            <ac:grpSpMk id="38" creationId="{5651C0DB-B647-F1FF-940B-233A61466DB2}"/>
          </ac:grpSpMkLst>
        </pc:grpChg>
        <pc:picChg chg="add mod">
          <ac:chgData name="안성준" userId="6d9c5551-d4d4-4b80-89d1-ffd49af233a7" providerId="ADAL" clId="{ACF9330E-DCE7-4974-8B13-AFE2F5C800D1}" dt="2025-09-12T02:27:18.794" v="7558" actId="164"/>
          <ac:picMkLst>
            <pc:docMk/>
            <pc:sldMk cId="3123544602" sldId="2353"/>
            <ac:picMk id="10" creationId="{0498F4B4-9061-257C-4099-12B8D6DBCA15}"/>
          </ac:picMkLst>
        </pc:picChg>
        <pc:picChg chg="add mod ord">
          <ac:chgData name="안성준" userId="6d9c5551-d4d4-4b80-89d1-ffd49af233a7" providerId="ADAL" clId="{ACF9330E-DCE7-4974-8B13-AFE2F5C800D1}" dt="2025-09-12T02:27:21.778" v="7565" actId="1036"/>
          <ac:picMkLst>
            <pc:docMk/>
            <pc:sldMk cId="3123544602" sldId="2353"/>
            <ac:picMk id="18" creationId="{CD7012B1-A7EA-D03F-1229-831A56598F83}"/>
          </ac:picMkLst>
        </pc:picChg>
        <pc:picChg chg="add mod">
          <ac:chgData name="안성준" userId="6d9c5551-d4d4-4b80-89d1-ffd49af233a7" providerId="ADAL" clId="{ACF9330E-DCE7-4974-8B13-AFE2F5C800D1}" dt="2025-09-12T02:27:34.136" v="7578" actId="1035"/>
          <ac:picMkLst>
            <pc:docMk/>
            <pc:sldMk cId="3123544602" sldId="2353"/>
            <ac:picMk id="24" creationId="{118B3B51-2517-10BB-05E4-52FDB3A8FA8D}"/>
          </ac:picMkLst>
        </pc:picChg>
        <pc:picChg chg="add mod">
          <ac:chgData name="안성준" userId="6d9c5551-d4d4-4b80-89d1-ffd49af233a7" providerId="ADAL" clId="{ACF9330E-DCE7-4974-8B13-AFE2F5C800D1}" dt="2025-09-12T02:27:18.794" v="7558" actId="164"/>
          <ac:picMkLst>
            <pc:docMk/>
            <pc:sldMk cId="3123544602" sldId="2353"/>
            <ac:picMk id="26" creationId="{F3C5EAF3-919C-C8CC-10AF-E94A3A288EE0}"/>
          </ac:picMkLst>
        </pc:picChg>
        <pc:cxnChg chg="add mod">
          <ac:chgData name="안성준" userId="6d9c5551-d4d4-4b80-89d1-ffd49af233a7" providerId="ADAL" clId="{ACF9330E-DCE7-4974-8B13-AFE2F5C800D1}" dt="2025-09-12T02:27:18.794" v="7558" actId="164"/>
          <ac:cxnSpMkLst>
            <pc:docMk/>
            <pc:sldMk cId="3123544602" sldId="2353"/>
            <ac:cxnSpMk id="27" creationId="{DAD930A6-D6D0-0717-635C-82CB14792EE8}"/>
          </ac:cxnSpMkLst>
        </pc:cxnChg>
        <pc:cxnChg chg="add mod">
          <ac:chgData name="안성준" userId="6d9c5551-d4d4-4b80-89d1-ffd49af233a7" providerId="ADAL" clId="{ACF9330E-DCE7-4974-8B13-AFE2F5C800D1}" dt="2025-09-12T02:27:21.778" v="7565" actId="1036"/>
          <ac:cxnSpMkLst>
            <pc:docMk/>
            <pc:sldMk cId="3123544602" sldId="2353"/>
            <ac:cxnSpMk id="32" creationId="{B268628A-3277-02B5-86B2-48894145566A}"/>
          </ac:cxnSpMkLst>
        </pc:cxnChg>
        <pc:cxnChg chg="add mod">
          <ac:chgData name="안성준" userId="6d9c5551-d4d4-4b80-89d1-ffd49af233a7" providerId="ADAL" clId="{ACF9330E-DCE7-4974-8B13-AFE2F5C800D1}" dt="2025-09-12T02:28:17.569" v="7599" actId="14100"/>
          <ac:cxnSpMkLst>
            <pc:docMk/>
            <pc:sldMk cId="3123544602" sldId="2353"/>
            <ac:cxnSpMk id="42" creationId="{6D88E353-8B6F-A642-F1B1-18A90E4C16D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ACF9330E-DCE7-4974-8B13-AFE2F5C800D1}" dt="2025-09-12T02:21:41.988" v="7084" actId="478"/>
              <pc2:cmMkLst xmlns:pc2="http://schemas.microsoft.com/office/powerpoint/2019/9/main/command">
                <pc:docMk/>
                <pc:sldMk cId="3123544602" sldId="2353"/>
                <pc2:cmMk id="{D0460AA6-7CF9-4A34-93E0-B8F0B14EC2FE}"/>
              </pc2:cmMkLst>
            </pc226:cmChg>
          </p:ext>
        </pc:extLst>
      </pc:sldChg>
      <pc:sldChg chg="addSp delSp modSp add mod ord modShow">
        <pc:chgData name="안성준" userId="6d9c5551-d4d4-4b80-89d1-ffd49af233a7" providerId="ADAL" clId="{ACF9330E-DCE7-4974-8B13-AFE2F5C800D1}" dt="2025-09-12T05:45:27.918" v="7762"/>
        <pc:sldMkLst>
          <pc:docMk/>
          <pc:sldMk cId="3945041652" sldId="2355"/>
        </pc:sldMkLst>
        <pc:spChg chg="mod">
          <ac:chgData name="안성준" userId="6d9c5551-d4d4-4b80-89d1-ffd49af233a7" providerId="ADAL" clId="{ACF9330E-DCE7-4974-8B13-AFE2F5C800D1}" dt="2025-09-10T02:20:46.660" v="1525"/>
          <ac:spMkLst>
            <pc:docMk/>
            <pc:sldMk cId="3945041652" sldId="2355"/>
            <ac:spMk id="3" creationId="{87303167-D83D-067B-DECE-C06583530DDB}"/>
          </ac:spMkLst>
        </pc:spChg>
        <pc:spChg chg="mod">
          <ac:chgData name="안성준" userId="6d9c5551-d4d4-4b80-89d1-ffd49af233a7" providerId="ADAL" clId="{ACF9330E-DCE7-4974-8B13-AFE2F5C800D1}" dt="2025-09-10T03:12:21.072" v="2240" actId="20577"/>
          <ac:spMkLst>
            <pc:docMk/>
            <pc:sldMk cId="3945041652" sldId="2355"/>
            <ac:spMk id="4" creationId="{BFFDEFDB-1058-7AC9-CAB8-F5BADEE14743}"/>
          </ac:spMkLst>
        </pc:spChg>
        <pc:spChg chg="add mod modVis">
          <ac:chgData name="안성준" userId="6d9c5551-d4d4-4b80-89d1-ffd49af233a7" providerId="ADAL" clId="{ACF9330E-DCE7-4974-8B13-AFE2F5C800D1}" dt="2025-09-10T02:19:51.365" v="1518"/>
          <ac:spMkLst>
            <pc:docMk/>
            <pc:sldMk cId="3945041652" sldId="2355"/>
            <ac:spMk id="6" creationId="{CEA0ED20-9DF5-963F-DC97-6568ABD269F4}"/>
          </ac:spMkLst>
        </pc:spChg>
        <pc:spChg chg="mod">
          <ac:chgData name="안성준" userId="6d9c5551-d4d4-4b80-89d1-ffd49af233a7" providerId="ADAL" clId="{ACF9330E-DCE7-4974-8B13-AFE2F5C800D1}" dt="2025-09-10T03:12:42.190" v="2242"/>
          <ac:spMkLst>
            <pc:docMk/>
            <pc:sldMk cId="3945041652" sldId="2355"/>
            <ac:spMk id="8" creationId="{04651BF5-6A72-D518-03D4-69D2B80EB1CC}"/>
          </ac:spMkLst>
        </pc:spChg>
        <pc:spChg chg="mod">
          <ac:chgData name="안성준" userId="6d9c5551-d4d4-4b80-89d1-ffd49af233a7" providerId="ADAL" clId="{ACF9330E-DCE7-4974-8B13-AFE2F5C800D1}" dt="2025-09-10T03:12:45.883" v="2244"/>
          <ac:spMkLst>
            <pc:docMk/>
            <pc:sldMk cId="3945041652" sldId="2355"/>
            <ac:spMk id="9" creationId="{D8D1583F-68FB-E346-67B7-9376503CD7A5}"/>
          </ac:spMkLst>
        </pc:spChg>
        <pc:spChg chg="mod">
          <ac:chgData name="안성준" userId="6d9c5551-d4d4-4b80-89d1-ffd49af233a7" providerId="ADAL" clId="{ACF9330E-DCE7-4974-8B13-AFE2F5C800D1}" dt="2025-09-10T02:19:51.354" v="1510"/>
          <ac:spMkLst>
            <pc:docMk/>
            <pc:sldMk cId="3945041652" sldId="2355"/>
            <ac:spMk id="10" creationId="{B42276C9-7B07-2AAD-8E74-DB022DF020DF}"/>
          </ac:spMkLst>
        </pc:spChg>
        <pc:spChg chg="mod">
          <ac:chgData name="안성준" userId="6d9c5551-d4d4-4b80-89d1-ffd49af233a7" providerId="ADAL" clId="{ACF9330E-DCE7-4974-8B13-AFE2F5C800D1}" dt="2025-09-10T03:07:23.858" v="1723"/>
          <ac:spMkLst>
            <pc:docMk/>
            <pc:sldMk cId="3945041652" sldId="2355"/>
            <ac:spMk id="11" creationId="{8BEAB781-55D2-E252-D007-B31FC125BEED}"/>
          </ac:spMkLst>
        </pc:spChg>
        <pc:spChg chg="mod">
          <ac:chgData name="안성준" userId="6d9c5551-d4d4-4b80-89d1-ffd49af233a7" providerId="ADAL" clId="{ACF9330E-DCE7-4974-8B13-AFE2F5C800D1}" dt="2025-09-10T02:19:51.355" v="1512"/>
          <ac:spMkLst>
            <pc:docMk/>
            <pc:sldMk cId="3945041652" sldId="2355"/>
            <ac:spMk id="12" creationId="{72E8D461-4296-4032-8BCB-80F38BC84444}"/>
          </ac:spMkLst>
        </pc:spChg>
        <pc:spChg chg="add mod">
          <ac:chgData name="안성준" userId="6d9c5551-d4d4-4b80-89d1-ffd49af233a7" providerId="ADAL" clId="{ACF9330E-DCE7-4974-8B13-AFE2F5C800D1}" dt="2025-09-10T03:08:58.822" v="2072" actId="164"/>
          <ac:spMkLst>
            <pc:docMk/>
            <pc:sldMk cId="3945041652" sldId="2355"/>
            <ac:spMk id="18" creationId="{F3BD79F7-7D0F-F091-10CF-61D9D6C3B41A}"/>
          </ac:spMkLst>
        </pc:spChg>
        <pc:spChg chg="add mod">
          <ac:chgData name="안성준" userId="6d9c5551-d4d4-4b80-89d1-ffd49af233a7" providerId="ADAL" clId="{ACF9330E-DCE7-4974-8B13-AFE2F5C800D1}" dt="2025-09-10T03:08:58.822" v="2072" actId="164"/>
          <ac:spMkLst>
            <pc:docMk/>
            <pc:sldMk cId="3945041652" sldId="2355"/>
            <ac:spMk id="19" creationId="{C27ECF17-264E-65F6-53E1-D9F9C95F139B}"/>
          </ac:spMkLst>
        </pc:spChg>
        <pc:spChg chg="add mod">
          <ac:chgData name="안성준" userId="6d9c5551-d4d4-4b80-89d1-ffd49af233a7" providerId="ADAL" clId="{ACF9330E-DCE7-4974-8B13-AFE2F5C800D1}" dt="2025-09-10T03:08:58.822" v="2072" actId="164"/>
          <ac:spMkLst>
            <pc:docMk/>
            <pc:sldMk cId="3945041652" sldId="2355"/>
            <ac:spMk id="20" creationId="{44F9AD64-D010-051D-B904-6BBF457AEF0D}"/>
          </ac:spMkLst>
        </pc:spChg>
        <pc:spChg chg="add mod">
          <ac:chgData name="안성준" userId="6d9c5551-d4d4-4b80-89d1-ffd49af233a7" providerId="ADAL" clId="{ACF9330E-DCE7-4974-8B13-AFE2F5C800D1}" dt="2025-09-10T03:08:58.822" v="2072" actId="164"/>
          <ac:spMkLst>
            <pc:docMk/>
            <pc:sldMk cId="3945041652" sldId="2355"/>
            <ac:spMk id="21" creationId="{C3AF1D14-F7D9-844B-BFB3-FB6243478C66}"/>
          </ac:spMkLst>
        </pc:spChg>
        <pc:grpChg chg="mod">
          <ac:chgData name="안성준" userId="6d9c5551-d4d4-4b80-89d1-ffd49af233a7" providerId="ADAL" clId="{ACF9330E-DCE7-4974-8B13-AFE2F5C800D1}" dt="2025-09-10T02:20:46.660" v="1525"/>
          <ac:grpSpMkLst>
            <pc:docMk/>
            <pc:sldMk cId="3945041652" sldId="2355"/>
            <ac:grpSpMk id="2" creationId="{C6B07CEC-5E81-F41A-06AD-2BFAB583E750}"/>
          </ac:grpSpMkLst>
        </pc:grpChg>
        <pc:grpChg chg="add mod">
          <ac:chgData name="안성준" userId="6d9c5551-d4d4-4b80-89d1-ffd49af233a7" providerId="ADAL" clId="{ACF9330E-DCE7-4974-8B13-AFE2F5C800D1}" dt="2025-09-10T03:08:58.822" v="2072" actId="164"/>
          <ac:grpSpMkLst>
            <pc:docMk/>
            <pc:sldMk cId="3945041652" sldId="2355"/>
            <ac:grpSpMk id="22" creationId="{DC81426A-BE74-1BB4-193C-F364EB01E4A1}"/>
          </ac:grpSpMkLst>
        </pc:grpChg>
        <pc:picChg chg="add mod">
          <ac:chgData name="안성준" userId="6d9c5551-d4d4-4b80-89d1-ffd49af233a7" providerId="ADAL" clId="{ACF9330E-DCE7-4974-8B13-AFE2F5C800D1}" dt="2025-09-10T03:08:58.822" v="2072" actId="164"/>
          <ac:picMkLst>
            <pc:docMk/>
            <pc:sldMk cId="3945041652" sldId="2355"/>
            <ac:picMk id="17" creationId="{EAE2911F-93C5-597B-10A0-2CD68D7627B9}"/>
          </ac:picMkLst>
        </pc:picChg>
        <pc:picChg chg="add mod">
          <ac:chgData name="안성준" userId="6d9c5551-d4d4-4b80-89d1-ffd49af233a7" providerId="ADAL" clId="{ACF9330E-DCE7-4974-8B13-AFE2F5C800D1}" dt="2025-09-10T03:09:18.739" v="2090" actId="1076"/>
          <ac:picMkLst>
            <pc:docMk/>
            <pc:sldMk cId="3945041652" sldId="2355"/>
            <ac:picMk id="24" creationId="{BC6EB131-DFC7-0437-1B66-8949D516EC08}"/>
          </ac:picMkLst>
        </pc:picChg>
      </pc:sldChg>
      <pc:sldChg chg="modSp add mod modShow">
        <pc:chgData name="안성준" userId="6d9c5551-d4d4-4b80-89d1-ffd49af233a7" providerId="ADAL" clId="{ACF9330E-DCE7-4974-8B13-AFE2F5C800D1}" dt="2025-09-11T05:27:21.530" v="5719" actId="729"/>
        <pc:sldMkLst>
          <pc:docMk/>
          <pc:sldMk cId="1793663429" sldId="2356"/>
        </pc:sldMkLst>
      </pc:sldChg>
      <pc:sldChg chg="addSp delSp modSp add del mod modNotesTx">
        <pc:chgData name="안성준" userId="6d9c5551-d4d4-4b80-89d1-ffd49af233a7" providerId="ADAL" clId="{ACF9330E-DCE7-4974-8B13-AFE2F5C800D1}" dt="2025-09-10T05:13:55.565" v="2462" actId="47"/>
        <pc:sldMkLst>
          <pc:docMk/>
          <pc:sldMk cId="3307691509" sldId="2357"/>
        </pc:sldMkLst>
      </pc:sldChg>
      <pc:sldChg chg="modSp mod">
        <pc:chgData name="안성준" userId="6d9c5551-d4d4-4b80-89d1-ffd49af233a7" providerId="ADAL" clId="{ACF9330E-DCE7-4974-8B13-AFE2F5C800D1}" dt="2025-09-11T05:29:39.275" v="5722" actId="20577"/>
        <pc:sldMkLst>
          <pc:docMk/>
          <pc:sldMk cId="2119428408" sldId="2365"/>
        </pc:sldMkLst>
        <pc:graphicFrameChg chg="mod modGraphic">
          <ac:chgData name="안성준" userId="6d9c5551-d4d4-4b80-89d1-ffd49af233a7" providerId="ADAL" clId="{ACF9330E-DCE7-4974-8B13-AFE2F5C800D1}" dt="2025-09-11T05:29:39.275" v="5722" actId="20577"/>
          <ac:graphicFrameMkLst>
            <pc:docMk/>
            <pc:sldMk cId="2119428408" sldId="2365"/>
            <ac:graphicFrameMk id="4" creationId="{DDEDFBE3-E85D-6B0F-8344-59D587C40D90}"/>
          </ac:graphicFrameMkLst>
        </pc:graphicFrameChg>
      </pc:sldChg>
      <pc:sldChg chg="addSp delSp modSp add mod modCm">
        <pc:chgData name="안성준" userId="6d9c5551-d4d4-4b80-89d1-ffd49af233a7" providerId="ADAL" clId="{ACF9330E-DCE7-4974-8B13-AFE2F5C800D1}" dt="2025-09-11T02:01:57.767" v="5717" actId="20577"/>
        <pc:sldMkLst>
          <pc:docMk/>
          <pc:sldMk cId="1632630485" sldId="2378"/>
        </pc:sldMkLst>
        <pc:spChg chg="mod">
          <ac:chgData name="안성준" userId="6d9c5551-d4d4-4b80-89d1-ffd49af233a7" providerId="ADAL" clId="{ACF9330E-DCE7-4974-8B13-AFE2F5C800D1}" dt="2025-09-10T05:26:11.911" v="2678"/>
          <ac:spMkLst>
            <pc:docMk/>
            <pc:sldMk cId="1632630485" sldId="2378"/>
            <ac:spMk id="8" creationId="{19ABD901-50D7-B093-21C8-99DC1CBD0A85}"/>
          </ac:spMkLst>
        </pc:spChg>
        <pc:spChg chg="mod">
          <ac:chgData name="안성준" userId="6d9c5551-d4d4-4b80-89d1-ffd49af233a7" providerId="ADAL" clId="{ACF9330E-DCE7-4974-8B13-AFE2F5C800D1}" dt="2025-09-10T05:26:15.936" v="2680"/>
          <ac:spMkLst>
            <pc:docMk/>
            <pc:sldMk cId="1632630485" sldId="2378"/>
            <ac:spMk id="9" creationId="{27CFCD2F-EAC3-2308-5309-A6CCF99BEA9F}"/>
          </ac:spMkLst>
        </pc:spChg>
        <pc:spChg chg="mod">
          <ac:chgData name="안성준" userId="6d9c5551-d4d4-4b80-89d1-ffd49af233a7" providerId="ADAL" clId="{ACF9330E-DCE7-4974-8B13-AFE2F5C800D1}" dt="2025-09-10T07:18:40.860" v="5576"/>
          <ac:spMkLst>
            <pc:docMk/>
            <pc:sldMk cId="1632630485" sldId="2378"/>
            <ac:spMk id="10" creationId="{1A27E752-3A3D-4B33-3C47-698147226457}"/>
          </ac:spMkLst>
        </pc:spChg>
        <pc:spChg chg="mod">
          <ac:chgData name="안성준" userId="6d9c5551-d4d4-4b80-89d1-ffd49af233a7" providerId="ADAL" clId="{ACF9330E-DCE7-4974-8B13-AFE2F5C800D1}" dt="2025-09-11T02:01:57.767" v="5717" actId="20577"/>
          <ac:spMkLst>
            <pc:docMk/>
            <pc:sldMk cId="1632630485" sldId="2378"/>
            <ac:spMk id="11" creationId="{13C31823-FF79-BF10-CCF5-7E2003444CBD}"/>
          </ac:spMkLst>
        </pc:spChg>
        <pc:spChg chg="add mod">
          <ac:chgData name="안성준" userId="6d9c5551-d4d4-4b80-89d1-ffd49af233a7" providerId="ADAL" clId="{ACF9330E-DCE7-4974-8B13-AFE2F5C800D1}" dt="2025-09-10T05:27:29.649" v="2876" actId="14100"/>
          <ac:spMkLst>
            <pc:docMk/>
            <pc:sldMk cId="1632630485" sldId="2378"/>
            <ac:spMk id="19" creationId="{B6604B5D-2C19-0500-75C0-87725022D40E}"/>
          </ac:spMkLst>
        </pc:spChg>
        <pc:spChg chg="add mod">
          <ac:chgData name="안성준" userId="6d9c5551-d4d4-4b80-89d1-ffd49af233a7" providerId="ADAL" clId="{ACF9330E-DCE7-4974-8B13-AFE2F5C800D1}" dt="2025-09-10T05:27:39.796" v="2941" actId="1036"/>
          <ac:spMkLst>
            <pc:docMk/>
            <pc:sldMk cId="1632630485" sldId="2378"/>
            <ac:spMk id="20" creationId="{6764F0EB-D1B2-AB39-0E89-D0C59794A171}"/>
          </ac:spMkLst>
        </pc:spChg>
        <pc:spChg chg="add del mod">
          <ac:chgData name="안성준" userId="6d9c5551-d4d4-4b80-89d1-ffd49af233a7" providerId="ADAL" clId="{ACF9330E-DCE7-4974-8B13-AFE2F5C800D1}" dt="2025-09-10T05:28:13.178" v="3103" actId="14100"/>
          <ac:spMkLst>
            <pc:docMk/>
            <pc:sldMk cId="1632630485" sldId="2378"/>
            <ac:spMk id="21" creationId="{0D1E3F6C-626D-6899-6B07-1FC83C7DB164}"/>
          </ac:spMkLst>
        </pc:spChg>
        <pc:spChg chg="mod">
          <ac:chgData name="안성준" userId="6d9c5551-d4d4-4b80-89d1-ffd49af233a7" providerId="ADAL" clId="{ACF9330E-DCE7-4974-8B13-AFE2F5C800D1}" dt="2025-09-10T06:35:34.703" v="4710"/>
          <ac:spMkLst>
            <pc:docMk/>
            <pc:sldMk cId="1632630485" sldId="2378"/>
            <ac:spMk id="24" creationId="{33F87763-56D7-DA2C-232D-3BC3644680AE}"/>
          </ac:spMkLst>
        </pc:spChg>
        <pc:spChg chg="mod">
          <ac:chgData name="안성준" userId="6d9c5551-d4d4-4b80-89d1-ffd49af233a7" providerId="ADAL" clId="{ACF9330E-DCE7-4974-8B13-AFE2F5C800D1}" dt="2025-09-10T06:35:43.750" v="4735" actId="1036"/>
          <ac:spMkLst>
            <pc:docMk/>
            <pc:sldMk cId="1632630485" sldId="2378"/>
            <ac:spMk id="25" creationId="{F2BF901B-5B54-E457-78E1-1378169EF3DD}"/>
          </ac:spMkLst>
        </pc:spChg>
        <pc:grpChg chg="add mod">
          <ac:chgData name="안성준" userId="6d9c5551-d4d4-4b80-89d1-ffd49af233a7" providerId="ADAL" clId="{ACF9330E-DCE7-4974-8B13-AFE2F5C800D1}" dt="2025-09-10T06:35:51.448" v="4788" actId="1035"/>
          <ac:grpSpMkLst>
            <pc:docMk/>
            <pc:sldMk cId="1632630485" sldId="2378"/>
            <ac:grpSpMk id="23" creationId="{133F7863-E55F-4707-D8C1-6009DD4ECB7F}"/>
          </ac:grpSpMkLst>
        </pc:grpChg>
        <pc:picChg chg="add mod">
          <ac:chgData name="안성준" userId="6d9c5551-d4d4-4b80-89d1-ffd49af233a7" providerId="ADAL" clId="{ACF9330E-DCE7-4974-8B13-AFE2F5C800D1}" dt="2025-09-10T05:26:41.522" v="2771" actId="1035"/>
          <ac:picMkLst>
            <pc:docMk/>
            <pc:sldMk cId="1632630485" sldId="2378"/>
            <ac:picMk id="16" creationId="{FDFBDF4B-A79C-0053-B5F2-807A6EAA0653}"/>
          </ac:picMkLst>
        </pc:picChg>
        <pc:picChg chg="add mod">
          <ac:chgData name="안성준" userId="6d9c5551-d4d4-4b80-89d1-ffd49af233a7" providerId="ADAL" clId="{ACF9330E-DCE7-4974-8B13-AFE2F5C800D1}" dt="2025-09-10T05:27:11.775" v="2812" actId="1038"/>
          <ac:picMkLst>
            <pc:docMk/>
            <pc:sldMk cId="1632630485" sldId="2378"/>
            <ac:picMk id="18" creationId="{FE76E334-9EC1-ED69-6EF1-E5419DD9793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ACF9330E-DCE7-4974-8B13-AFE2F5C800D1}" dt="2025-09-11T02:01:57.767" v="5717" actId="20577"/>
              <pc2:cmMkLst xmlns:pc2="http://schemas.microsoft.com/office/powerpoint/2019/9/main/command">
                <pc:docMk/>
                <pc:sldMk cId="1632630485" sldId="2378"/>
                <pc2:cmMk id="{3EFBC05D-07D0-493D-9F02-9DD651C278FA}"/>
              </pc2:cmMkLst>
            </pc226:cmChg>
          </p:ext>
        </pc:extLst>
      </pc:sldChg>
      <pc:sldChg chg="mod modShow">
        <pc:chgData name="안성준" userId="6d9c5551-d4d4-4b80-89d1-ffd49af233a7" providerId="ADAL" clId="{ACF9330E-DCE7-4974-8B13-AFE2F5C800D1}" dt="2025-09-11T01:48:35.665" v="5608" actId="729"/>
        <pc:sldMkLst>
          <pc:docMk/>
          <pc:sldMk cId="1315724413" sldId="2379"/>
        </pc:sldMkLst>
      </pc:sldChg>
      <pc:sldChg chg="modSp mod modShow modCm">
        <pc:chgData name="안성준" userId="6d9c5551-d4d4-4b80-89d1-ffd49af233a7" providerId="ADAL" clId="{ACF9330E-DCE7-4974-8B13-AFE2F5C800D1}" dt="2025-09-11T01:48:37.043" v="5609" actId="729"/>
        <pc:sldMkLst>
          <pc:docMk/>
          <pc:sldMk cId="2885924956" sldId="23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ACF9330E-DCE7-4974-8B13-AFE2F5C800D1}" dt="2025-09-11T01:48:19.581" v="5606" actId="21"/>
              <pc2:cmMkLst xmlns:pc2="http://schemas.microsoft.com/office/powerpoint/2019/9/main/command">
                <pc:docMk/>
                <pc:sldMk cId="2885924956" sldId="2380"/>
                <pc2:cmMk id="{2711C15C-D1C2-4437-8D9D-3788840CC889}"/>
              </pc2:cmMkLst>
            </pc226:cmChg>
          </p:ext>
        </pc:extLst>
      </pc:sldChg>
      <pc:sldChg chg="addSp delSp modSp add mod modShow">
        <pc:chgData name="안성준" userId="6d9c5551-d4d4-4b80-89d1-ffd49af233a7" providerId="ADAL" clId="{ACF9330E-DCE7-4974-8B13-AFE2F5C800D1}" dt="2025-09-11T02:09:01.990" v="5718"/>
        <pc:sldMkLst>
          <pc:docMk/>
          <pc:sldMk cId="2488894380" sldId="2388"/>
        </pc:sldMkLst>
      </pc:sldChg>
      <pc:sldChg chg="modSp add mod">
        <pc:chgData name="안성준" userId="6d9c5551-d4d4-4b80-89d1-ffd49af233a7" providerId="ADAL" clId="{ACF9330E-DCE7-4974-8B13-AFE2F5C800D1}" dt="2025-09-10T09:50:38.328" v="5599" actId="20577"/>
        <pc:sldMkLst>
          <pc:docMk/>
          <pc:sldMk cId="570096707" sldId="2390"/>
        </pc:sldMkLst>
        <pc:graphicFrameChg chg="mod modGraphic">
          <ac:chgData name="안성준" userId="6d9c5551-d4d4-4b80-89d1-ffd49af233a7" providerId="ADAL" clId="{ACF9330E-DCE7-4974-8B13-AFE2F5C800D1}" dt="2025-09-10T09:50:38.328" v="5599" actId="20577"/>
          <ac:graphicFrameMkLst>
            <pc:docMk/>
            <pc:sldMk cId="570096707" sldId="2390"/>
            <ac:graphicFrameMk id="4" creationId="{3E1305E4-E6A5-E6CA-FD4A-301D8BCCC521}"/>
          </ac:graphicFrameMkLst>
        </pc:graphicFrameChg>
      </pc:sldChg>
      <pc:sldChg chg="modSp add mod">
        <pc:chgData name="안성준" userId="6d9c5551-d4d4-4b80-89d1-ffd49af233a7" providerId="ADAL" clId="{ACF9330E-DCE7-4974-8B13-AFE2F5C800D1}" dt="2025-09-11T01:48:30" v="5607"/>
        <pc:sldMkLst>
          <pc:docMk/>
          <pc:sldMk cId="2432560520" sldId="2391"/>
        </pc:sldMkLst>
        <pc:graphicFrameChg chg="mod">
          <ac:chgData name="안성준" userId="6d9c5551-d4d4-4b80-89d1-ffd49af233a7" providerId="ADAL" clId="{ACF9330E-DCE7-4974-8B13-AFE2F5C800D1}" dt="2025-09-11T01:48:30" v="5607"/>
          <ac:graphicFrameMkLst>
            <pc:docMk/>
            <pc:sldMk cId="2432560520" sldId="2391"/>
            <ac:graphicFrameMk id="3" creationId="{41FD56D1-2E69-7EF0-7A8F-CDCB6513107E}"/>
          </ac:graphicFrameMkLst>
        </pc:graphicFrameChg>
        <pc:graphicFrameChg chg="modGraphic">
          <ac:chgData name="안성준" userId="6d9c5551-d4d4-4b80-89d1-ffd49af233a7" providerId="ADAL" clId="{ACF9330E-DCE7-4974-8B13-AFE2F5C800D1}" dt="2025-09-10T09:50:15.031" v="5593" actId="20577"/>
          <ac:graphicFrameMkLst>
            <pc:docMk/>
            <pc:sldMk cId="2432560520" sldId="2391"/>
            <ac:graphicFrameMk id="5" creationId="{DB27C594-2642-1EF3-064E-D1622D5AE7B5}"/>
          </ac:graphicFrameMkLst>
        </pc:graphicFrameChg>
      </pc:sldChg>
      <pc:sldChg chg="addSp delSp modSp mod">
        <pc:chgData name="안성준" userId="6d9c5551-d4d4-4b80-89d1-ffd49af233a7" providerId="ADAL" clId="{ACF9330E-DCE7-4974-8B13-AFE2F5C800D1}" dt="2025-09-12T05:18:23.790" v="7739" actId="14100"/>
        <pc:sldMkLst>
          <pc:docMk/>
          <pc:sldMk cId="2649787837" sldId="2399"/>
        </pc:sldMkLst>
        <pc:spChg chg="mod">
          <ac:chgData name="안성준" userId="6d9c5551-d4d4-4b80-89d1-ffd49af233a7" providerId="ADAL" clId="{ACF9330E-DCE7-4974-8B13-AFE2F5C800D1}" dt="2025-09-12T05:03:08.386" v="7606"/>
          <ac:spMkLst>
            <pc:docMk/>
            <pc:sldMk cId="2649787837" sldId="2399"/>
            <ac:spMk id="6" creationId="{B1640ACD-344E-469E-4357-07F037137012}"/>
          </ac:spMkLst>
        </pc:spChg>
        <pc:spChg chg="mod">
          <ac:chgData name="안성준" userId="6d9c5551-d4d4-4b80-89d1-ffd49af233a7" providerId="ADAL" clId="{ACF9330E-DCE7-4974-8B13-AFE2F5C800D1}" dt="2025-09-12T05:03:44.959" v="7622" actId="113"/>
          <ac:spMkLst>
            <pc:docMk/>
            <pc:sldMk cId="2649787837" sldId="2399"/>
            <ac:spMk id="7" creationId="{50114E01-6BED-A9ED-5F17-B85A417C12E4}"/>
          </ac:spMkLst>
        </pc:spChg>
        <pc:spChg chg="add mod">
          <ac:chgData name="안성준" userId="6d9c5551-d4d4-4b80-89d1-ffd49af233a7" providerId="ADAL" clId="{ACF9330E-DCE7-4974-8B13-AFE2F5C800D1}" dt="2025-09-12T05:18:23.790" v="7739" actId="14100"/>
          <ac:spMkLst>
            <pc:docMk/>
            <pc:sldMk cId="2649787837" sldId="2399"/>
            <ac:spMk id="8" creationId="{010EFBA7-613C-21DE-C3F0-1A7A02B38C0A}"/>
          </ac:spMkLst>
        </pc:spChg>
        <pc:spChg chg="mod">
          <ac:chgData name="안성준" userId="6d9c5551-d4d4-4b80-89d1-ffd49af233a7" providerId="ADAL" clId="{ACF9330E-DCE7-4974-8B13-AFE2F5C800D1}" dt="2025-09-12T05:04:55.528" v="7667"/>
          <ac:spMkLst>
            <pc:docMk/>
            <pc:sldMk cId="2649787837" sldId="2399"/>
            <ac:spMk id="15" creationId="{8567CCD0-D87E-B036-D3A6-B9AB981F06D2}"/>
          </ac:spMkLst>
        </pc:spChg>
        <pc:spChg chg="mod">
          <ac:chgData name="안성준" userId="6d9c5551-d4d4-4b80-89d1-ffd49af233a7" providerId="ADAL" clId="{ACF9330E-DCE7-4974-8B13-AFE2F5C800D1}" dt="2025-09-12T02:49:12.548" v="7605"/>
          <ac:spMkLst>
            <pc:docMk/>
            <pc:sldMk cId="2649787837" sldId="2399"/>
            <ac:spMk id="16" creationId="{246C5619-29E2-EF81-3A7B-B29832B677A5}"/>
          </ac:spMkLst>
        </pc:spChg>
        <pc:grpChg chg="add mod">
          <ac:chgData name="안성준" userId="6d9c5551-d4d4-4b80-89d1-ffd49af233a7" providerId="ADAL" clId="{ACF9330E-DCE7-4974-8B13-AFE2F5C800D1}" dt="2025-09-12T05:03:54.530" v="7657" actId="1035"/>
          <ac:grpSpMkLst>
            <pc:docMk/>
            <pc:sldMk cId="2649787837" sldId="2399"/>
            <ac:grpSpMk id="3" creationId="{EA504175-2C25-4A5A-714F-E264B263BF05}"/>
          </ac:grpSpMkLst>
        </pc:grpChg>
        <pc:picChg chg="mod">
          <ac:chgData name="안성준" userId="6d9c5551-d4d4-4b80-89d1-ffd49af233a7" providerId="ADAL" clId="{ACF9330E-DCE7-4974-8B13-AFE2F5C800D1}" dt="2025-09-12T05:05:18.965" v="7669" actId="1076"/>
          <ac:picMkLst>
            <pc:docMk/>
            <pc:sldMk cId="2649787837" sldId="2399"/>
            <ac:picMk id="11" creationId="{8DD9ECDD-E91E-490F-F950-77AD2D7A810E}"/>
          </ac:picMkLst>
        </pc:picChg>
        <pc:picChg chg="mod">
          <ac:chgData name="안성준" userId="6d9c5551-d4d4-4b80-89d1-ffd49af233a7" providerId="ADAL" clId="{ACF9330E-DCE7-4974-8B13-AFE2F5C800D1}" dt="2025-09-12T05:18:10.324" v="7693" actId="1037"/>
          <ac:picMkLst>
            <pc:docMk/>
            <pc:sldMk cId="2649787837" sldId="2399"/>
            <ac:picMk id="18" creationId="{33614E95-09B5-7238-1013-55FEF67EAB7E}"/>
          </ac:picMkLst>
        </pc:picChg>
      </pc:sldChg>
      <pc:sldChg chg="addSp modSp mod">
        <pc:chgData name="안성준" userId="6d9c5551-d4d4-4b80-89d1-ffd49af233a7" providerId="ADAL" clId="{ACF9330E-DCE7-4974-8B13-AFE2F5C800D1}" dt="2025-09-12T01:35:46.591" v="6800" actId="1035"/>
        <pc:sldMkLst>
          <pc:docMk/>
          <pc:sldMk cId="2836947508" sldId="2400"/>
        </pc:sldMkLst>
        <pc:spChg chg="add mod">
          <ac:chgData name="안성준" userId="6d9c5551-d4d4-4b80-89d1-ffd49af233a7" providerId="ADAL" clId="{ACF9330E-DCE7-4974-8B13-AFE2F5C800D1}" dt="2025-09-12T01:32:53.844" v="6597" actId="164"/>
          <ac:spMkLst>
            <pc:docMk/>
            <pc:sldMk cId="2836947508" sldId="2400"/>
            <ac:spMk id="3" creationId="{1914117D-06CB-3287-CD2B-A2524A7C848A}"/>
          </ac:spMkLst>
        </pc:spChg>
        <pc:spChg chg="add mod">
          <ac:chgData name="안성준" userId="6d9c5551-d4d4-4b80-89d1-ffd49af233a7" providerId="ADAL" clId="{ACF9330E-DCE7-4974-8B13-AFE2F5C800D1}" dt="2025-09-12T01:32:53.844" v="6597" actId="164"/>
          <ac:spMkLst>
            <pc:docMk/>
            <pc:sldMk cId="2836947508" sldId="2400"/>
            <ac:spMk id="4" creationId="{6F1DE049-C3DA-6BD2-B24A-7F21D0A79A0E}"/>
          </ac:spMkLst>
        </pc:spChg>
        <pc:spChg chg="add mod">
          <ac:chgData name="안성준" userId="6d9c5551-d4d4-4b80-89d1-ffd49af233a7" providerId="ADAL" clId="{ACF9330E-DCE7-4974-8B13-AFE2F5C800D1}" dt="2025-09-12T01:32:53.844" v="6597" actId="164"/>
          <ac:spMkLst>
            <pc:docMk/>
            <pc:sldMk cId="2836947508" sldId="2400"/>
            <ac:spMk id="6" creationId="{3933B8FB-262F-5B59-C6BF-977AE1849DDF}"/>
          </ac:spMkLst>
        </pc:spChg>
        <pc:spChg chg="add mod">
          <ac:chgData name="안성준" userId="6d9c5551-d4d4-4b80-89d1-ffd49af233a7" providerId="ADAL" clId="{ACF9330E-DCE7-4974-8B13-AFE2F5C800D1}" dt="2025-09-12T01:32:53.844" v="6597" actId="164"/>
          <ac:spMkLst>
            <pc:docMk/>
            <pc:sldMk cId="2836947508" sldId="2400"/>
            <ac:spMk id="7" creationId="{14E49A0E-1098-F162-5225-84E290FD0F60}"/>
          </ac:spMkLst>
        </pc:spChg>
        <pc:spChg chg="add mod">
          <ac:chgData name="안성준" userId="6d9c5551-d4d4-4b80-89d1-ffd49af233a7" providerId="ADAL" clId="{ACF9330E-DCE7-4974-8B13-AFE2F5C800D1}" dt="2025-09-12T01:35:46.591" v="6800" actId="1035"/>
          <ac:spMkLst>
            <pc:docMk/>
            <pc:sldMk cId="2836947508" sldId="2400"/>
            <ac:spMk id="9" creationId="{6D9654BA-D0F9-89CB-D865-410EB9562032}"/>
          </ac:spMkLst>
        </pc:spChg>
        <pc:spChg chg="mod">
          <ac:chgData name="안성준" userId="6d9c5551-d4d4-4b80-89d1-ffd49af233a7" providerId="ADAL" clId="{ACF9330E-DCE7-4974-8B13-AFE2F5C800D1}" dt="2025-09-12T01:35:43.136" v="6772" actId="14100"/>
          <ac:spMkLst>
            <pc:docMk/>
            <pc:sldMk cId="2836947508" sldId="2400"/>
            <ac:spMk id="14" creationId="{FEB52FF5-844D-D548-B597-5C8FA5DE55E8}"/>
          </ac:spMkLst>
        </pc:spChg>
        <pc:spChg chg="add mod">
          <ac:chgData name="안성준" userId="6d9c5551-d4d4-4b80-89d1-ffd49af233a7" providerId="ADAL" clId="{ACF9330E-DCE7-4974-8B13-AFE2F5C800D1}" dt="2025-09-12T01:35:46.591" v="6800" actId="1035"/>
          <ac:spMkLst>
            <pc:docMk/>
            <pc:sldMk cId="2836947508" sldId="2400"/>
            <ac:spMk id="16" creationId="{FF83027C-CE19-01F3-7164-F7C4C41C04F3}"/>
          </ac:spMkLst>
        </pc:spChg>
        <pc:spChg chg="add mod">
          <ac:chgData name="안성준" userId="6d9c5551-d4d4-4b80-89d1-ffd49af233a7" providerId="ADAL" clId="{ACF9330E-DCE7-4974-8B13-AFE2F5C800D1}" dt="2025-09-12T01:35:46.591" v="6800" actId="1035"/>
          <ac:spMkLst>
            <pc:docMk/>
            <pc:sldMk cId="2836947508" sldId="2400"/>
            <ac:spMk id="17" creationId="{A33040ED-B5A8-A935-5B64-FA69AE35560D}"/>
          </ac:spMkLst>
        </pc:spChg>
        <pc:spChg chg="add mod">
          <ac:chgData name="안성준" userId="6d9c5551-d4d4-4b80-89d1-ffd49af233a7" providerId="ADAL" clId="{ACF9330E-DCE7-4974-8B13-AFE2F5C800D1}" dt="2025-09-12T01:35:46.591" v="6800" actId="1035"/>
          <ac:spMkLst>
            <pc:docMk/>
            <pc:sldMk cId="2836947508" sldId="2400"/>
            <ac:spMk id="18" creationId="{C0E36423-BD47-4DAA-C413-905495AC1C6A}"/>
          </ac:spMkLst>
        </pc:spChg>
        <pc:spChg chg="add mod">
          <ac:chgData name="안성준" userId="6d9c5551-d4d4-4b80-89d1-ffd49af233a7" providerId="ADAL" clId="{ACF9330E-DCE7-4974-8B13-AFE2F5C800D1}" dt="2025-09-12T01:35:46.591" v="6800" actId="1035"/>
          <ac:spMkLst>
            <pc:docMk/>
            <pc:sldMk cId="2836947508" sldId="2400"/>
            <ac:spMk id="19" creationId="{3AA31D3C-5FD3-5C1E-748C-A67A8F8DC68F}"/>
          </ac:spMkLst>
        </pc:spChg>
        <pc:grpChg chg="add mod">
          <ac:chgData name="안성준" userId="6d9c5551-d4d4-4b80-89d1-ffd49af233a7" providerId="ADAL" clId="{ACF9330E-DCE7-4974-8B13-AFE2F5C800D1}" dt="2025-09-12T01:32:53.844" v="6597" actId="164"/>
          <ac:grpSpMkLst>
            <pc:docMk/>
            <pc:sldMk cId="2836947508" sldId="2400"/>
            <ac:grpSpMk id="20" creationId="{C3775DED-F4A1-5A6C-D2C5-FE068FBD0383}"/>
          </ac:grpSpMkLst>
        </pc:grpChg>
        <pc:picChg chg="mod">
          <ac:chgData name="안성준" userId="6d9c5551-d4d4-4b80-89d1-ffd49af233a7" providerId="ADAL" clId="{ACF9330E-DCE7-4974-8B13-AFE2F5C800D1}" dt="2025-09-12T01:32:53.844" v="6597" actId="164"/>
          <ac:picMkLst>
            <pc:docMk/>
            <pc:sldMk cId="2836947508" sldId="2400"/>
            <ac:picMk id="8" creationId="{3A9C7CD6-F556-BD0F-15FB-50A44093E643}"/>
          </ac:picMkLst>
        </pc:picChg>
        <pc:picChg chg="mod">
          <ac:chgData name="안성준" userId="6d9c5551-d4d4-4b80-89d1-ffd49af233a7" providerId="ADAL" clId="{ACF9330E-DCE7-4974-8B13-AFE2F5C800D1}" dt="2025-09-12T01:35:46.591" v="6800" actId="1035"/>
          <ac:picMkLst>
            <pc:docMk/>
            <pc:sldMk cId="2836947508" sldId="2400"/>
            <ac:picMk id="10" creationId="{4081B163-A030-312F-57B3-C21FDA47E995}"/>
          </ac:picMkLst>
        </pc:picChg>
      </pc:sldChg>
      <pc:sldChg chg="addSp modSp mod">
        <pc:chgData name="안성준" userId="6d9c5551-d4d4-4b80-89d1-ffd49af233a7" providerId="ADAL" clId="{ACF9330E-DCE7-4974-8B13-AFE2F5C800D1}" dt="2025-09-12T01:02:47.105" v="5964" actId="1037"/>
        <pc:sldMkLst>
          <pc:docMk/>
          <pc:sldMk cId="2252744575" sldId="2401"/>
        </pc:sldMkLst>
        <pc:spChg chg="add mod">
          <ac:chgData name="안성준" userId="6d9c5551-d4d4-4b80-89d1-ffd49af233a7" providerId="ADAL" clId="{ACF9330E-DCE7-4974-8B13-AFE2F5C800D1}" dt="2025-09-12T01:02:37.373" v="5847" actId="1036"/>
          <ac:spMkLst>
            <pc:docMk/>
            <pc:sldMk cId="2252744575" sldId="2401"/>
            <ac:spMk id="3" creationId="{4445C0F0-7115-4228-847D-B3EC0BC20849}"/>
          </ac:spMkLst>
        </pc:spChg>
        <pc:spChg chg="add mod">
          <ac:chgData name="안성준" userId="6d9c5551-d4d4-4b80-89d1-ffd49af233a7" providerId="ADAL" clId="{ACF9330E-DCE7-4974-8B13-AFE2F5C800D1}" dt="2025-09-12T01:02:47.105" v="5964" actId="1037"/>
          <ac:spMkLst>
            <pc:docMk/>
            <pc:sldMk cId="2252744575" sldId="2401"/>
            <ac:spMk id="4" creationId="{CC4AF8B5-071A-0386-EC89-7F94A69B7AB8}"/>
          </ac:spMkLst>
        </pc:spChg>
        <pc:picChg chg="mod">
          <ac:chgData name="안성준" userId="6d9c5551-d4d4-4b80-89d1-ffd49af233a7" providerId="ADAL" clId="{ACF9330E-DCE7-4974-8B13-AFE2F5C800D1}" dt="2025-09-12T01:02:19.627" v="5763" actId="1035"/>
          <ac:picMkLst>
            <pc:docMk/>
            <pc:sldMk cId="2252744575" sldId="2401"/>
            <ac:picMk id="13" creationId="{7207FA87-E5FF-091D-87AA-92F20B0E8A25}"/>
          </ac:picMkLst>
        </pc:picChg>
      </pc:sldChg>
      <pc:sldChg chg="modSp mod">
        <pc:chgData name="안성준" userId="6d9c5551-d4d4-4b80-89d1-ffd49af233a7" providerId="ADAL" clId="{ACF9330E-DCE7-4974-8B13-AFE2F5C800D1}" dt="2025-09-12T05:41:28.208" v="7756" actId="20577"/>
        <pc:sldMkLst>
          <pc:docMk/>
          <pc:sldMk cId="1459662752" sldId="2402"/>
        </pc:sldMkLst>
        <pc:graphicFrameChg chg="mod modGraphic">
          <ac:chgData name="안성준" userId="6d9c5551-d4d4-4b80-89d1-ffd49af233a7" providerId="ADAL" clId="{ACF9330E-DCE7-4974-8B13-AFE2F5C800D1}" dt="2025-09-12T05:41:28.208" v="7756" actId="20577"/>
          <ac:graphicFrameMkLst>
            <pc:docMk/>
            <pc:sldMk cId="1459662752" sldId="2402"/>
            <ac:graphicFrameMk id="3" creationId="{B3D24B09-D95B-0E12-B65D-FC530D196176}"/>
          </ac:graphicFrameMkLst>
        </pc:graphicFrameChg>
      </pc:sldChg>
      <pc:sldChg chg="modSp add mod">
        <pc:chgData name="안성준" userId="6d9c5551-d4d4-4b80-89d1-ffd49af233a7" providerId="ADAL" clId="{ACF9330E-DCE7-4974-8B13-AFE2F5C800D1}" dt="2025-09-12T05:04:35.697" v="7663" actId="20577"/>
        <pc:sldMkLst>
          <pc:docMk/>
          <pc:sldMk cId="1029086708" sldId="2407"/>
        </pc:sldMkLst>
      </pc:sldChg>
      <pc:sldChg chg="add">
        <pc:chgData name="안성준" userId="6d9c5551-d4d4-4b80-89d1-ffd49af233a7" providerId="ADAL" clId="{ACF9330E-DCE7-4974-8B13-AFE2F5C800D1}" dt="2025-09-12T05:04:24.710" v="7658"/>
        <pc:sldMkLst>
          <pc:docMk/>
          <pc:sldMk cId="80569014" sldId="2408"/>
        </pc:sldMkLst>
      </pc:sldChg>
      <pc:sldChg chg="addSp delSp modSp add mod modShow">
        <pc:chgData name="안성준" userId="6d9c5551-d4d4-4b80-89d1-ffd49af233a7" providerId="ADAL" clId="{ACF9330E-DCE7-4974-8B13-AFE2F5C800D1}" dt="2025-09-12T05:54:47.786" v="7851" actId="1035"/>
        <pc:sldMkLst>
          <pc:docMk/>
          <pc:sldMk cId="2956611360" sldId="2410"/>
        </pc:sldMkLst>
        <pc:spChg chg="mod">
          <ac:chgData name="안성준" userId="6d9c5551-d4d4-4b80-89d1-ffd49af233a7" providerId="ADAL" clId="{ACF9330E-DCE7-4974-8B13-AFE2F5C800D1}" dt="2025-09-12T05:54:42.177" v="7835" actId="20577"/>
          <ac:spMkLst>
            <pc:docMk/>
            <pc:sldMk cId="2956611360" sldId="2410"/>
            <ac:spMk id="4" creationId="{95052332-7C86-4C3A-1140-6759D4F7D539}"/>
          </ac:spMkLst>
        </pc:spChg>
        <pc:spChg chg="mod">
          <ac:chgData name="안성준" userId="6d9c5551-d4d4-4b80-89d1-ffd49af233a7" providerId="ADAL" clId="{ACF9330E-DCE7-4974-8B13-AFE2F5C800D1}" dt="2025-09-12T05:42:58.505" v="7758"/>
          <ac:spMkLst>
            <pc:docMk/>
            <pc:sldMk cId="2956611360" sldId="2410"/>
            <ac:spMk id="8" creationId="{3E194518-D8A2-E589-CB1D-5880705A3E84}"/>
          </ac:spMkLst>
        </pc:spChg>
        <pc:spChg chg="mod">
          <ac:chgData name="안성준" userId="6d9c5551-d4d4-4b80-89d1-ffd49af233a7" providerId="ADAL" clId="{ACF9330E-DCE7-4974-8B13-AFE2F5C800D1}" dt="2025-09-12T05:45:19.756" v="7760"/>
          <ac:spMkLst>
            <pc:docMk/>
            <pc:sldMk cId="2956611360" sldId="2410"/>
            <ac:spMk id="9" creationId="{1643A40A-14D1-6593-D70A-273651739960}"/>
          </ac:spMkLst>
        </pc:spChg>
        <pc:spChg chg="mod">
          <ac:chgData name="안성준" userId="6d9c5551-d4d4-4b80-89d1-ffd49af233a7" providerId="ADAL" clId="{ACF9330E-DCE7-4974-8B13-AFE2F5C800D1}" dt="2025-09-12T05:40:45.388" v="7751"/>
          <ac:spMkLst>
            <pc:docMk/>
            <pc:sldMk cId="2956611360" sldId="2410"/>
            <ac:spMk id="11" creationId="{E95355E5-2C9E-887C-7257-19580E4E710D}"/>
          </ac:spMkLst>
        </pc:spChg>
        <pc:spChg chg="add mod">
          <ac:chgData name="안성준" userId="6d9c5551-d4d4-4b80-89d1-ffd49af233a7" providerId="ADAL" clId="{ACF9330E-DCE7-4974-8B13-AFE2F5C800D1}" dt="2025-09-12T05:40:32.682" v="7747"/>
          <ac:spMkLst>
            <pc:docMk/>
            <pc:sldMk cId="2956611360" sldId="2410"/>
            <ac:spMk id="13" creationId="{B0367277-BED5-EBCB-C266-45C7DD6B67E9}"/>
          </ac:spMkLst>
        </pc:spChg>
        <pc:grpChg chg="mod">
          <ac:chgData name="안성준" userId="6d9c5551-d4d4-4b80-89d1-ffd49af233a7" providerId="ADAL" clId="{ACF9330E-DCE7-4974-8B13-AFE2F5C800D1}" dt="2025-09-12T05:54:47.786" v="7851" actId="1035"/>
          <ac:grpSpMkLst>
            <pc:docMk/>
            <pc:sldMk cId="2956611360" sldId="2410"/>
            <ac:grpSpMk id="2" creationId="{F7C950F4-419F-4492-233A-49C6473342EC}"/>
          </ac:grpSpMkLst>
        </pc:grpChg>
        <pc:picChg chg="add mod">
          <ac:chgData name="안성준" userId="6d9c5551-d4d4-4b80-89d1-ffd49af233a7" providerId="ADAL" clId="{ACF9330E-DCE7-4974-8B13-AFE2F5C800D1}" dt="2025-09-12T05:40:32.682" v="7747"/>
          <ac:picMkLst>
            <pc:docMk/>
            <pc:sldMk cId="2956611360" sldId="2410"/>
            <ac:picMk id="7" creationId="{9EB4705A-E0E0-3E97-303C-39ED24FB254A}"/>
          </ac:picMkLst>
        </pc:picChg>
        <pc:picChg chg="add mod">
          <ac:chgData name="안성준" userId="6d9c5551-d4d4-4b80-89d1-ffd49af233a7" providerId="ADAL" clId="{ACF9330E-DCE7-4974-8B13-AFE2F5C800D1}" dt="2025-09-12T05:40:32.682" v="7747"/>
          <ac:picMkLst>
            <pc:docMk/>
            <pc:sldMk cId="2956611360" sldId="2410"/>
            <ac:picMk id="14" creationId="{FF9326EC-A7F1-4552-F82C-879BAD752593}"/>
          </ac:picMkLst>
        </pc:picChg>
      </pc:sldChg>
    </pc:docChg>
  </pc:docChgLst>
  <pc:docChgLst>
    <pc:chgData name="정태현" userId="126d640f-40ee-4243-b38b-273eb71aa87d" providerId="ADAL" clId="{899CFA80-B086-464D-BC94-CFB5F0FD2C64}"/>
    <pc:docChg chg="undo redo custSel addSld delSld modSld sldOrd addSection modSection">
      <pc:chgData name="정태현" userId="126d640f-40ee-4243-b38b-273eb71aa87d" providerId="ADAL" clId="{899CFA80-B086-464D-BC94-CFB5F0FD2C64}" dt="2025-09-11T04:59:29.271" v="4109"/>
      <pc:docMkLst>
        <pc:docMk/>
      </pc:docMkLst>
      <pc:sldChg chg="addSp delSp modSp mod">
        <pc:chgData name="정태현" userId="126d640f-40ee-4243-b38b-273eb71aa87d" providerId="ADAL" clId="{899CFA80-B086-464D-BC94-CFB5F0FD2C64}" dt="2025-09-11T01:08:22.023" v="3609" actId="478"/>
        <pc:sldMkLst>
          <pc:docMk/>
          <pc:sldMk cId="2560670415" sldId="2241"/>
        </pc:sldMkLst>
      </pc:sldChg>
      <pc:sldChg chg="mod modShow">
        <pc:chgData name="정태현" userId="126d640f-40ee-4243-b38b-273eb71aa87d" providerId="ADAL" clId="{899CFA80-B086-464D-BC94-CFB5F0FD2C64}" dt="2025-09-08T05:39:40.894" v="764" actId="729"/>
        <pc:sldMkLst>
          <pc:docMk/>
          <pc:sldMk cId="2971116991" sldId="2264"/>
        </pc:sldMkLst>
      </pc:sldChg>
      <pc:sldChg chg="addSp delSp modSp add mod modShow">
        <pc:chgData name="정태현" userId="126d640f-40ee-4243-b38b-273eb71aa87d" providerId="ADAL" clId="{899CFA80-B086-464D-BC94-CFB5F0FD2C64}" dt="2025-09-11T02:26:22.528" v="4076" actId="20577"/>
        <pc:sldMkLst>
          <pc:docMk/>
          <pc:sldMk cId="2836462358" sldId="2326"/>
        </pc:sldMkLst>
        <pc:spChg chg="add mod">
          <ac:chgData name="정태현" userId="126d640f-40ee-4243-b38b-273eb71aa87d" providerId="ADAL" clId="{899CFA80-B086-464D-BC94-CFB5F0FD2C64}" dt="2025-09-11T02:26:22.528" v="4076" actId="20577"/>
          <ac:spMkLst>
            <pc:docMk/>
            <pc:sldMk cId="2836462358" sldId="2326"/>
            <ac:spMk id="3" creationId="{08D15EA6-BF47-EDD1-6A3D-A91658AA5441}"/>
          </ac:spMkLst>
        </pc:spChg>
        <pc:spChg chg="mod">
          <ac:chgData name="정태현" userId="126d640f-40ee-4243-b38b-273eb71aa87d" providerId="ADAL" clId="{899CFA80-B086-464D-BC94-CFB5F0FD2C64}" dt="2025-09-08T05:16:16.566" v="3"/>
          <ac:spMkLst>
            <pc:docMk/>
            <pc:sldMk cId="2836462358" sldId="2326"/>
            <ac:spMk id="8" creationId="{ABD8DE4B-2C4C-EBF6-9477-6743828E4401}"/>
          </ac:spMkLst>
        </pc:spChg>
        <pc:spChg chg="mod">
          <ac:chgData name="정태현" userId="126d640f-40ee-4243-b38b-273eb71aa87d" providerId="ADAL" clId="{899CFA80-B086-464D-BC94-CFB5F0FD2C64}" dt="2025-09-08T05:18:06.405" v="18" actId="20577"/>
          <ac:spMkLst>
            <pc:docMk/>
            <pc:sldMk cId="2836462358" sldId="2326"/>
            <ac:spMk id="9" creationId="{48516005-6E56-00A3-C458-520183C7E63A}"/>
          </ac:spMkLst>
        </pc:spChg>
        <pc:spChg chg="mod">
          <ac:chgData name="정태현" userId="126d640f-40ee-4243-b38b-273eb71aa87d" providerId="ADAL" clId="{899CFA80-B086-464D-BC94-CFB5F0FD2C64}" dt="2025-09-08T05:53:06.034" v="1525" actId="20577"/>
          <ac:spMkLst>
            <pc:docMk/>
            <pc:sldMk cId="2836462358" sldId="2326"/>
            <ac:spMk id="11" creationId="{A90024D0-877B-728F-3C3C-B6C0C26EBCBE}"/>
          </ac:spMkLst>
        </pc:spChg>
        <pc:spChg chg="add mod">
          <ac:chgData name="정태현" userId="126d640f-40ee-4243-b38b-273eb71aa87d" providerId="ADAL" clId="{899CFA80-B086-464D-BC94-CFB5F0FD2C64}" dt="2025-09-08T05:29:37.090" v="744" actId="1076"/>
          <ac:spMkLst>
            <pc:docMk/>
            <pc:sldMk cId="2836462358" sldId="2326"/>
            <ac:spMk id="13" creationId="{E35D0212-1120-AA22-30B0-E380D50BBC7C}"/>
          </ac:spMkLst>
        </pc:spChg>
        <pc:spChg chg="add mod">
          <ac:chgData name="정태현" userId="126d640f-40ee-4243-b38b-273eb71aa87d" providerId="ADAL" clId="{899CFA80-B086-464D-BC94-CFB5F0FD2C64}" dt="2025-09-08T05:35:02.936" v="761" actId="1035"/>
          <ac:spMkLst>
            <pc:docMk/>
            <pc:sldMk cId="2836462358" sldId="2326"/>
            <ac:spMk id="20" creationId="{E4DB219B-8B2B-C040-1C02-1B7351DD03D9}"/>
          </ac:spMkLst>
        </pc:spChg>
        <pc:spChg chg="mod">
          <ac:chgData name="정태현" userId="126d640f-40ee-4243-b38b-273eb71aa87d" providerId="ADAL" clId="{899CFA80-B086-464D-BC94-CFB5F0FD2C64}" dt="2025-09-08T05:23:06.782" v="314"/>
          <ac:spMkLst>
            <pc:docMk/>
            <pc:sldMk cId="2836462358" sldId="2326"/>
            <ac:spMk id="22" creationId="{924D0CEA-EAC2-BAD0-1334-B27A51199890}"/>
          </ac:spMkLst>
        </pc:spChg>
        <pc:spChg chg="mod">
          <ac:chgData name="정태현" userId="126d640f-40ee-4243-b38b-273eb71aa87d" providerId="ADAL" clId="{899CFA80-B086-464D-BC94-CFB5F0FD2C64}" dt="2025-09-09T00:39:04.422" v="2135" actId="207"/>
          <ac:spMkLst>
            <pc:docMk/>
            <pc:sldMk cId="2836462358" sldId="2326"/>
            <ac:spMk id="23" creationId="{7A797360-A69C-0FC8-AD0C-CE05DFA4AEF8}"/>
          </ac:spMkLst>
        </pc:spChg>
        <pc:spChg chg="add mod">
          <ac:chgData name="정태현" userId="126d640f-40ee-4243-b38b-273eb71aa87d" providerId="ADAL" clId="{899CFA80-B086-464D-BC94-CFB5F0FD2C64}" dt="2025-09-08T05:35:02.936" v="761" actId="1035"/>
          <ac:spMkLst>
            <pc:docMk/>
            <pc:sldMk cId="2836462358" sldId="2326"/>
            <ac:spMk id="24" creationId="{48B4ADF7-42A2-2FC2-73C3-627F527B1089}"/>
          </ac:spMkLst>
        </pc:spChg>
        <pc:grpChg chg="mod">
          <ac:chgData name="정태현" userId="126d640f-40ee-4243-b38b-273eb71aa87d" providerId="ADAL" clId="{899CFA80-B086-464D-BC94-CFB5F0FD2C64}" dt="2025-09-08T05:52:44.839" v="1522" actId="1036"/>
          <ac:grpSpMkLst>
            <pc:docMk/>
            <pc:sldMk cId="2836462358" sldId="2326"/>
            <ac:grpSpMk id="21" creationId="{AC0416C6-A113-9AF0-B9FA-12EC504DAEBF}"/>
          </ac:grpSpMkLst>
        </pc:grpChg>
        <pc:picChg chg="add mod modCrop">
          <ac:chgData name="정태현" userId="126d640f-40ee-4243-b38b-273eb71aa87d" providerId="ADAL" clId="{899CFA80-B086-464D-BC94-CFB5F0FD2C64}" dt="2025-09-08T05:29:37.090" v="744" actId="1076"/>
          <ac:picMkLst>
            <pc:docMk/>
            <pc:sldMk cId="2836462358" sldId="2326"/>
            <ac:picMk id="4" creationId="{0B8894B7-465C-E5E9-4985-C86E76D9227B}"/>
          </ac:picMkLst>
        </pc:picChg>
        <pc:picChg chg="add mod">
          <ac:chgData name="정태현" userId="126d640f-40ee-4243-b38b-273eb71aa87d" providerId="ADAL" clId="{899CFA80-B086-464D-BC94-CFB5F0FD2C64}" dt="2025-09-08T05:35:02.936" v="761" actId="1035"/>
          <ac:picMkLst>
            <pc:docMk/>
            <pc:sldMk cId="2836462358" sldId="2326"/>
            <ac:picMk id="7" creationId="{DB2C0C62-34DC-9ACD-14A3-9664333A4492}"/>
          </ac:picMkLst>
        </pc:picChg>
      </pc:sldChg>
      <pc:sldChg chg="addSp delSp modSp add mod modShow">
        <pc:chgData name="정태현" userId="126d640f-40ee-4243-b38b-273eb71aa87d" providerId="ADAL" clId="{899CFA80-B086-464D-BC94-CFB5F0FD2C64}" dt="2025-09-11T02:26:16.345" v="4075" actId="20577"/>
        <pc:sldMkLst>
          <pc:docMk/>
          <pc:sldMk cId="3117509846" sldId="2329"/>
        </pc:sldMkLst>
        <pc:spChg chg="add mod">
          <ac:chgData name="정태현" userId="126d640f-40ee-4243-b38b-273eb71aa87d" providerId="ADAL" clId="{899CFA80-B086-464D-BC94-CFB5F0FD2C64}" dt="2025-09-11T02:26:16.345" v="4075" actId="20577"/>
          <ac:spMkLst>
            <pc:docMk/>
            <pc:sldMk cId="3117509846" sldId="2329"/>
            <ac:spMk id="3" creationId="{CE3CEE97-11A7-9D47-2440-AE71419835CA}"/>
          </ac:spMkLst>
        </pc:spChg>
        <pc:spChg chg="add mod">
          <ac:chgData name="정태현" userId="126d640f-40ee-4243-b38b-273eb71aa87d" providerId="ADAL" clId="{899CFA80-B086-464D-BC94-CFB5F0FD2C64}" dt="2025-09-08T05:43:08.576" v="913" actId="1035"/>
          <ac:spMkLst>
            <pc:docMk/>
            <pc:sldMk cId="3117509846" sldId="2329"/>
            <ac:spMk id="6" creationId="{658EE140-1AB2-2CA3-1009-1557A977A64B}"/>
          </ac:spMkLst>
        </pc:spChg>
        <pc:spChg chg="add mod">
          <ac:chgData name="정태현" userId="126d640f-40ee-4243-b38b-273eb71aa87d" providerId="ADAL" clId="{899CFA80-B086-464D-BC94-CFB5F0FD2C64}" dt="2025-09-08T05:43:08.576" v="913" actId="1035"/>
          <ac:spMkLst>
            <pc:docMk/>
            <pc:sldMk cId="3117509846" sldId="2329"/>
            <ac:spMk id="7" creationId="{9B7F8304-1F78-1C24-0E29-64756C4E7A1B}"/>
          </ac:spMkLst>
        </pc:spChg>
        <pc:spChg chg="mod">
          <ac:chgData name="정태현" userId="126d640f-40ee-4243-b38b-273eb71aa87d" providerId="ADAL" clId="{899CFA80-B086-464D-BC94-CFB5F0FD2C64}" dt="2025-09-08T05:39:52.444" v="765"/>
          <ac:spMkLst>
            <pc:docMk/>
            <pc:sldMk cId="3117509846" sldId="2329"/>
            <ac:spMk id="8" creationId="{BE342AEC-B4BE-D150-C8A4-E8B3A7F42887}"/>
          </ac:spMkLst>
        </pc:spChg>
        <pc:spChg chg="mod">
          <ac:chgData name="정태현" userId="126d640f-40ee-4243-b38b-273eb71aa87d" providerId="ADAL" clId="{899CFA80-B086-464D-BC94-CFB5F0FD2C64}" dt="2025-09-08T05:39:53.793" v="766" actId="20577"/>
          <ac:spMkLst>
            <pc:docMk/>
            <pc:sldMk cId="3117509846" sldId="2329"/>
            <ac:spMk id="9" creationId="{2F7A19E0-927E-6691-85D7-CD2635C3344C}"/>
          </ac:spMkLst>
        </pc:spChg>
        <pc:spChg chg="mod">
          <ac:chgData name="정태현" userId="126d640f-40ee-4243-b38b-273eb71aa87d" providerId="ADAL" clId="{899CFA80-B086-464D-BC94-CFB5F0FD2C64}" dt="2025-09-08T05:59:23.722" v="1932" actId="20577"/>
          <ac:spMkLst>
            <pc:docMk/>
            <pc:sldMk cId="3117509846" sldId="2329"/>
            <ac:spMk id="11" creationId="{9C1B494E-8475-A491-4BEA-7B9FE58C7C40}"/>
          </ac:spMkLst>
        </pc:spChg>
        <pc:spChg chg="add mod">
          <ac:chgData name="정태현" userId="126d640f-40ee-4243-b38b-273eb71aa87d" providerId="ADAL" clId="{899CFA80-B086-464D-BC94-CFB5F0FD2C64}" dt="2025-09-08T05:50:01.194" v="1191" actId="208"/>
          <ac:spMkLst>
            <pc:docMk/>
            <pc:sldMk cId="3117509846" sldId="2329"/>
            <ac:spMk id="18" creationId="{BD88E0E4-8273-C8A9-3B69-8371319F058F}"/>
          </ac:spMkLst>
        </pc:spChg>
        <pc:spChg chg="add mod">
          <ac:chgData name="정태현" userId="126d640f-40ee-4243-b38b-273eb71aa87d" providerId="ADAL" clId="{899CFA80-B086-464D-BC94-CFB5F0FD2C64}" dt="2025-09-08T05:49:55.159" v="1190" actId="208"/>
          <ac:spMkLst>
            <pc:docMk/>
            <pc:sldMk cId="3117509846" sldId="2329"/>
            <ac:spMk id="19" creationId="{E95103A5-1504-7E44-D8D2-657970FF52F0}"/>
          </ac:spMkLst>
        </pc:spChg>
        <pc:spChg chg="mod">
          <ac:chgData name="정태현" userId="126d640f-40ee-4243-b38b-273eb71aa87d" providerId="ADAL" clId="{899CFA80-B086-464D-BC94-CFB5F0FD2C64}" dt="2025-09-08T05:50:57.028" v="1298"/>
          <ac:spMkLst>
            <pc:docMk/>
            <pc:sldMk cId="3117509846" sldId="2329"/>
            <ac:spMk id="22" creationId="{FE5B117E-70F1-7A03-7614-371FD88840E2}"/>
          </ac:spMkLst>
        </pc:spChg>
        <pc:spChg chg="mod">
          <ac:chgData name="정태현" userId="126d640f-40ee-4243-b38b-273eb71aa87d" providerId="ADAL" clId="{899CFA80-B086-464D-BC94-CFB5F0FD2C64}" dt="2025-09-09T00:36:46.789" v="2134" actId="207"/>
          <ac:spMkLst>
            <pc:docMk/>
            <pc:sldMk cId="3117509846" sldId="2329"/>
            <ac:spMk id="23" creationId="{EA97F0BE-BFF3-26D8-39F4-C0476F2C3B7F}"/>
          </ac:spMkLst>
        </pc:spChg>
        <pc:spChg chg="add mod">
          <ac:chgData name="정태현" userId="126d640f-40ee-4243-b38b-273eb71aa87d" providerId="ADAL" clId="{899CFA80-B086-464D-BC94-CFB5F0FD2C64}" dt="2025-09-08T05:50:10.120" v="1200" actId="1036"/>
          <ac:spMkLst>
            <pc:docMk/>
            <pc:sldMk cId="3117509846" sldId="2329"/>
            <ac:spMk id="31" creationId="{9D7FB5EF-3C6F-830F-1B3A-9F0A25809DC2}"/>
          </ac:spMkLst>
        </pc:spChg>
        <pc:spChg chg="add mod">
          <ac:chgData name="정태현" userId="126d640f-40ee-4243-b38b-273eb71aa87d" providerId="ADAL" clId="{899CFA80-B086-464D-BC94-CFB5F0FD2C64}" dt="2025-09-08T05:50:31.199" v="1297" actId="1035"/>
          <ac:spMkLst>
            <pc:docMk/>
            <pc:sldMk cId="3117509846" sldId="2329"/>
            <ac:spMk id="33" creationId="{27A253EE-0F91-B6E2-1B92-5D08CAFCC0EB}"/>
          </ac:spMkLst>
        </pc:spChg>
        <pc:grpChg chg="mod">
          <ac:chgData name="정태현" userId="126d640f-40ee-4243-b38b-273eb71aa87d" providerId="ADAL" clId="{899CFA80-B086-464D-BC94-CFB5F0FD2C64}" dt="2025-09-08T05:57:42.550" v="1840" actId="1036"/>
          <ac:grpSpMkLst>
            <pc:docMk/>
            <pc:sldMk cId="3117509846" sldId="2329"/>
            <ac:grpSpMk id="21" creationId="{4A12E3B2-8569-2220-CFCE-84F93CE9D139}"/>
          </ac:grpSpMkLst>
        </pc:grpChg>
        <pc:picChg chg="add mod">
          <ac:chgData name="정태현" userId="126d640f-40ee-4243-b38b-273eb71aa87d" providerId="ADAL" clId="{899CFA80-B086-464D-BC94-CFB5F0FD2C64}" dt="2025-09-08T05:43:08.576" v="913" actId="1035"/>
          <ac:picMkLst>
            <pc:docMk/>
            <pc:sldMk cId="3117509846" sldId="2329"/>
            <ac:picMk id="4" creationId="{4052833A-DEF7-AA97-D511-6FDE35D79CB1}"/>
          </ac:picMkLst>
        </pc:picChg>
        <pc:picChg chg="add mod modCrop">
          <ac:chgData name="정태현" userId="126d640f-40ee-4243-b38b-273eb71aa87d" providerId="ADAL" clId="{899CFA80-B086-464D-BC94-CFB5F0FD2C64}" dt="2025-09-08T05:43:14.306" v="944" actId="1035"/>
          <ac:picMkLst>
            <pc:docMk/>
            <pc:sldMk cId="3117509846" sldId="2329"/>
            <ac:picMk id="14" creationId="{225BD7A9-21C0-D57F-D86E-282EFA678A84}"/>
          </ac:picMkLst>
        </pc:picChg>
        <pc:picChg chg="add mod">
          <ac:chgData name="정태현" userId="126d640f-40ee-4243-b38b-273eb71aa87d" providerId="ADAL" clId="{899CFA80-B086-464D-BC94-CFB5F0FD2C64}" dt="2025-09-08T05:43:24.402" v="949" actId="1076"/>
          <ac:picMkLst>
            <pc:docMk/>
            <pc:sldMk cId="3117509846" sldId="2329"/>
            <ac:picMk id="16" creationId="{117BCF71-F931-C4F8-AB03-D834767C3DC3}"/>
          </ac:picMkLst>
        </pc:picChg>
        <pc:cxnChg chg="add mod">
          <ac:chgData name="정태현" userId="126d640f-40ee-4243-b38b-273eb71aa87d" providerId="ADAL" clId="{899CFA80-B086-464D-BC94-CFB5F0FD2C64}" dt="2025-09-08T05:49:55.159" v="1190" actId="208"/>
          <ac:cxnSpMkLst>
            <pc:docMk/>
            <pc:sldMk cId="3117509846" sldId="2329"/>
            <ac:cxnSpMk id="20" creationId="{55334F6C-7B4B-D601-5D64-F77A3948C4B8}"/>
          </ac:cxnSpMkLst>
        </pc:cxnChg>
      </pc:sldChg>
      <pc:sldChg chg="addSp delSp modSp add mod">
        <pc:chgData name="정태현" userId="126d640f-40ee-4243-b38b-273eb71aa87d" providerId="ADAL" clId="{899CFA80-B086-464D-BC94-CFB5F0FD2C64}" dt="2025-09-11T02:25:19.818" v="4071" actId="20577"/>
        <pc:sldMkLst>
          <pc:docMk/>
          <pc:sldMk cId="1163076868" sldId="2340"/>
        </pc:sldMkLst>
      </pc:sldChg>
      <pc:sldChg chg="modSp add mod">
        <pc:chgData name="정태현" userId="126d640f-40ee-4243-b38b-273eb71aa87d" providerId="ADAL" clId="{899CFA80-B086-464D-BC94-CFB5F0FD2C64}" dt="2025-09-08T06:34:54.565" v="2061" actId="20577"/>
        <pc:sldMkLst>
          <pc:docMk/>
          <pc:sldMk cId="3181805839" sldId="2341"/>
        </pc:sldMkLst>
      </pc:sldChg>
      <pc:sldChg chg="modSp add mod">
        <pc:chgData name="정태현" userId="126d640f-40ee-4243-b38b-273eb71aa87d" providerId="ADAL" clId="{899CFA80-B086-464D-BC94-CFB5F0FD2C64}" dt="2025-09-08T06:37:12.189" v="2072" actId="20577"/>
        <pc:sldMkLst>
          <pc:docMk/>
          <pc:sldMk cId="11254606" sldId="2342"/>
        </pc:sldMkLst>
      </pc:sldChg>
      <pc:sldChg chg="modSp add mod ord">
        <pc:chgData name="정태현" userId="126d640f-40ee-4243-b38b-273eb71aa87d" providerId="ADAL" clId="{899CFA80-B086-464D-BC94-CFB5F0FD2C64}" dt="2025-09-10T00:32:53.979" v="2199"/>
        <pc:sldMkLst>
          <pc:docMk/>
          <pc:sldMk cId="206051996" sldId="2349"/>
        </pc:sldMkLst>
      </pc:sldChg>
      <pc:sldChg chg="addSp delSp modSp add mod">
        <pc:chgData name="정태현" userId="126d640f-40ee-4243-b38b-273eb71aa87d" providerId="ADAL" clId="{899CFA80-B086-464D-BC94-CFB5F0FD2C64}" dt="2025-09-10T00:42:26.179" v="2384" actId="1035"/>
        <pc:sldMkLst>
          <pc:docMk/>
          <pc:sldMk cId="2642510549" sldId="2350"/>
        </pc:sldMkLst>
        <pc:spChg chg="mod">
          <ac:chgData name="정태현" userId="126d640f-40ee-4243-b38b-273eb71aa87d" providerId="ADAL" clId="{899CFA80-B086-464D-BC94-CFB5F0FD2C64}" dt="2025-09-10T00:40:25.537" v="2366"/>
          <ac:spMkLst>
            <pc:docMk/>
            <pc:sldMk cId="2642510549" sldId="2350"/>
            <ac:spMk id="13" creationId="{C6213A81-719C-8618-EAE2-B35E2FEBD085}"/>
          </ac:spMkLst>
        </pc:spChg>
        <pc:spChg chg="mod">
          <ac:chgData name="정태현" userId="126d640f-40ee-4243-b38b-273eb71aa87d" providerId="ADAL" clId="{899CFA80-B086-464D-BC94-CFB5F0FD2C64}" dt="2025-09-10T00:40:11.339" v="2365" actId="20577"/>
          <ac:spMkLst>
            <pc:docMk/>
            <pc:sldMk cId="2642510549" sldId="2350"/>
            <ac:spMk id="14" creationId="{942C03B2-C0C7-1C14-7F4C-80BF7DC951DE}"/>
          </ac:spMkLst>
        </pc:spChg>
        <pc:spChg chg="mod">
          <ac:chgData name="정태현" userId="126d640f-40ee-4243-b38b-273eb71aa87d" providerId="ADAL" clId="{899CFA80-B086-464D-BC94-CFB5F0FD2C64}" dt="2025-09-10T00:40:01.855" v="2362"/>
          <ac:spMkLst>
            <pc:docMk/>
            <pc:sldMk cId="2642510549" sldId="2350"/>
            <ac:spMk id="16" creationId="{936FE5DD-3115-D02B-E2BD-1F7114133D5E}"/>
          </ac:spMkLst>
        </pc:spChg>
        <pc:spChg chg="add mod">
          <ac:chgData name="정태현" userId="126d640f-40ee-4243-b38b-273eb71aa87d" providerId="ADAL" clId="{899CFA80-B086-464D-BC94-CFB5F0FD2C64}" dt="2025-09-10T00:42:26.179" v="2384" actId="1035"/>
          <ac:spMkLst>
            <pc:docMk/>
            <pc:sldMk cId="2642510549" sldId="2350"/>
            <ac:spMk id="19" creationId="{29F06446-65B9-1838-AF86-A5E3B5509BC9}"/>
          </ac:spMkLst>
        </pc:spChg>
        <pc:spChg chg="add mod">
          <ac:chgData name="정태현" userId="126d640f-40ee-4243-b38b-273eb71aa87d" providerId="ADAL" clId="{899CFA80-B086-464D-BC94-CFB5F0FD2C64}" dt="2025-09-10T00:42:26.179" v="2384" actId="1035"/>
          <ac:spMkLst>
            <pc:docMk/>
            <pc:sldMk cId="2642510549" sldId="2350"/>
            <ac:spMk id="20" creationId="{40B02F39-0763-B689-8EFD-7F1CBBFA1DA8}"/>
          </ac:spMkLst>
        </pc:spChg>
        <pc:spChg chg="add mod">
          <ac:chgData name="정태현" userId="126d640f-40ee-4243-b38b-273eb71aa87d" providerId="ADAL" clId="{899CFA80-B086-464D-BC94-CFB5F0FD2C64}" dt="2025-09-10T00:42:26.179" v="2384" actId="1035"/>
          <ac:spMkLst>
            <pc:docMk/>
            <pc:sldMk cId="2642510549" sldId="2350"/>
            <ac:spMk id="22" creationId="{76DCEE39-E48C-1D5B-F623-1735F95B7184}"/>
          </ac:spMkLst>
        </pc:spChg>
        <pc:spChg chg="add mod">
          <ac:chgData name="정태현" userId="126d640f-40ee-4243-b38b-273eb71aa87d" providerId="ADAL" clId="{899CFA80-B086-464D-BC94-CFB5F0FD2C64}" dt="2025-09-10T00:39:15.355" v="2287"/>
          <ac:spMkLst>
            <pc:docMk/>
            <pc:sldMk cId="2642510549" sldId="2350"/>
            <ac:spMk id="23" creationId="{C5F0F338-77A3-1C85-E97F-C6749842B386}"/>
          </ac:spMkLst>
        </pc:spChg>
        <pc:spChg chg="add mod">
          <ac:chgData name="정태현" userId="126d640f-40ee-4243-b38b-273eb71aa87d" providerId="ADAL" clId="{899CFA80-B086-464D-BC94-CFB5F0FD2C64}" dt="2025-09-10T00:40:09.435" v="2364"/>
          <ac:spMkLst>
            <pc:docMk/>
            <pc:sldMk cId="2642510549" sldId="2350"/>
            <ac:spMk id="24" creationId="{922A8E8A-1238-A644-EEB9-9A92EEAD10A9}"/>
          </ac:spMkLst>
        </pc:spChg>
        <pc:picChg chg="add mod modCrop">
          <ac:chgData name="정태현" userId="126d640f-40ee-4243-b38b-273eb71aa87d" providerId="ADAL" clId="{899CFA80-B086-464D-BC94-CFB5F0FD2C64}" dt="2025-09-10T00:38:40.854" v="2257" actId="1076"/>
          <ac:picMkLst>
            <pc:docMk/>
            <pc:sldMk cId="2642510549" sldId="2350"/>
            <ac:picMk id="6" creationId="{9E6877B5-FF7F-BBC1-7511-D28DB974CCE0}"/>
          </ac:picMkLst>
        </pc:picChg>
        <pc:picChg chg="add mod modCrop">
          <ac:chgData name="정태현" userId="126d640f-40ee-4243-b38b-273eb71aa87d" providerId="ADAL" clId="{899CFA80-B086-464D-BC94-CFB5F0FD2C64}" dt="2025-09-10T00:39:26.058" v="2303" actId="1037"/>
          <ac:picMkLst>
            <pc:docMk/>
            <pc:sldMk cId="2642510549" sldId="2350"/>
            <ac:picMk id="8" creationId="{FBEB7D03-B72E-F8C1-9D2F-966594B8EA10}"/>
          </ac:picMkLst>
        </pc:picChg>
        <pc:picChg chg="add mod modCrop">
          <ac:chgData name="정태현" userId="126d640f-40ee-4243-b38b-273eb71aa87d" providerId="ADAL" clId="{899CFA80-B086-464D-BC94-CFB5F0FD2C64}" dt="2025-09-10T00:42:26.179" v="2384" actId="1035"/>
          <ac:picMkLst>
            <pc:docMk/>
            <pc:sldMk cId="2642510549" sldId="2350"/>
            <ac:picMk id="10" creationId="{50FF9007-0B92-43E6-41B8-5759BB465CFD}"/>
          </ac:picMkLst>
        </pc:picChg>
        <pc:picChg chg="add mod modCrop">
          <ac:chgData name="정태현" userId="126d640f-40ee-4243-b38b-273eb71aa87d" providerId="ADAL" clId="{899CFA80-B086-464D-BC94-CFB5F0FD2C64}" dt="2025-09-10T00:42:26.179" v="2384" actId="1035"/>
          <ac:picMkLst>
            <pc:docMk/>
            <pc:sldMk cId="2642510549" sldId="2350"/>
            <ac:picMk id="12" creationId="{4B21B628-D210-08F4-6D8A-E01554E79A43}"/>
          </ac:picMkLst>
        </pc:picChg>
        <pc:cxnChg chg="add mod">
          <ac:chgData name="정태현" userId="126d640f-40ee-4243-b38b-273eb71aa87d" providerId="ADAL" clId="{899CFA80-B086-464D-BC94-CFB5F0FD2C64}" dt="2025-09-10T00:39:15.355" v="2287"/>
          <ac:cxnSpMkLst>
            <pc:docMk/>
            <pc:sldMk cId="2642510549" sldId="2350"/>
            <ac:cxnSpMk id="18" creationId="{4553D428-0E36-303E-91E0-1E60C455E527}"/>
          </ac:cxnSpMkLst>
        </pc:cxnChg>
        <pc:cxnChg chg="add mod">
          <ac:chgData name="정태현" userId="126d640f-40ee-4243-b38b-273eb71aa87d" providerId="ADAL" clId="{899CFA80-B086-464D-BC94-CFB5F0FD2C64}" dt="2025-09-10T00:42:26.179" v="2384" actId="1035"/>
          <ac:cxnSpMkLst>
            <pc:docMk/>
            <pc:sldMk cId="2642510549" sldId="2350"/>
            <ac:cxnSpMk id="21" creationId="{C3B771B7-C373-B354-6146-7632E708A3A9}"/>
          </ac:cxnSpMkLst>
        </pc:cxnChg>
      </pc:sldChg>
      <pc:sldChg chg="addSp delSp modSp add mod">
        <pc:chgData name="정태현" userId="126d640f-40ee-4243-b38b-273eb71aa87d" providerId="ADAL" clId="{899CFA80-B086-464D-BC94-CFB5F0FD2C64}" dt="2025-09-10T00:50:11.034" v="2649" actId="1036"/>
        <pc:sldMkLst>
          <pc:docMk/>
          <pc:sldMk cId="157953231" sldId="2351"/>
        </pc:sldMkLst>
        <pc:spChg chg="add mod">
          <ac:chgData name="정태현" userId="126d640f-40ee-4243-b38b-273eb71aa87d" providerId="ADAL" clId="{899CFA80-B086-464D-BC94-CFB5F0FD2C64}" dt="2025-09-10T00:48:59.746" v="2629" actId="1036"/>
          <ac:spMkLst>
            <pc:docMk/>
            <pc:sldMk cId="157953231" sldId="2351"/>
            <ac:spMk id="12" creationId="{54657920-22D4-939C-A669-11359BC4E78C}"/>
          </ac:spMkLst>
        </pc:spChg>
        <pc:spChg chg="add mod">
          <ac:chgData name="정태현" userId="126d640f-40ee-4243-b38b-273eb71aa87d" providerId="ADAL" clId="{899CFA80-B086-464D-BC94-CFB5F0FD2C64}" dt="2025-09-10T00:48:59.746" v="2629" actId="1036"/>
          <ac:spMkLst>
            <pc:docMk/>
            <pc:sldMk cId="157953231" sldId="2351"/>
            <ac:spMk id="18" creationId="{B3654E32-B7AB-5BF0-AA38-ECC3EB47ED52}"/>
          </ac:spMkLst>
        </pc:spChg>
        <pc:spChg chg="add mod">
          <ac:chgData name="정태현" userId="126d640f-40ee-4243-b38b-273eb71aa87d" providerId="ADAL" clId="{899CFA80-B086-464D-BC94-CFB5F0FD2C64}" dt="2025-09-10T00:50:09.883" v="2647" actId="1035"/>
          <ac:spMkLst>
            <pc:docMk/>
            <pc:sldMk cId="157953231" sldId="2351"/>
            <ac:spMk id="19" creationId="{241406DE-BEFE-C36D-DE46-2E27A08D9100}"/>
          </ac:spMkLst>
        </pc:spChg>
        <pc:spChg chg="add mod">
          <ac:chgData name="정태현" userId="126d640f-40ee-4243-b38b-273eb71aa87d" providerId="ADAL" clId="{899CFA80-B086-464D-BC94-CFB5F0FD2C64}" dt="2025-09-10T00:50:09.883" v="2647" actId="1035"/>
          <ac:spMkLst>
            <pc:docMk/>
            <pc:sldMk cId="157953231" sldId="2351"/>
            <ac:spMk id="20" creationId="{C381CAEE-B860-0453-1991-AAE2549430C0}"/>
          </ac:spMkLst>
        </pc:spChg>
        <pc:spChg chg="add mod">
          <ac:chgData name="정태현" userId="126d640f-40ee-4243-b38b-273eb71aa87d" providerId="ADAL" clId="{899CFA80-B086-464D-BC94-CFB5F0FD2C64}" dt="2025-09-10T00:50:09.883" v="2647" actId="1035"/>
          <ac:spMkLst>
            <pc:docMk/>
            <pc:sldMk cId="157953231" sldId="2351"/>
            <ac:spMk id="21" creationId="{892EC994-F74B-EBDB-1EAF-52CE94ABD3FE}"/>
          </ac:spMkLst>
        </pc:spChg>
        <pc:spChg chg="add mod">
          <ac:chgData name="정태현" userId="126d640f-40ee-4243-b38b-273eb71aa87d" providerId="ADAL" clId="{899CFA80-B086-464D-BC94-CFB5F0FD2C64}" dt="2025-09-10T00:49:16.102" v="2634"/>
          <ac:spMkLst>
            <pc:docMk/>
            <pc:sldMk cId="157953231" sldId="2351"/>
            <ac:spMk id="22" creationId="{DB1695BD-FED7-7C40-DD42-9DADB4810C96}"/>
          </ac:spMkLst>
        </pc:spChg>
        <pc:spChg chg="add mod">
          <ac:chgData name="정태현" userId="126d640f-40ee-4243-b38b-273eb71aa87d" providerId="ADAL" clId="{899CFA80-B086-464D-BC94-CFB5F0FD2C64}" dt="2025-09-10T00:49:16.102" v="2634"/>
          <ac:spMkLst>
            <pc:docMk/>
            <pc:sldMk cId="157953231" sldId="2351"/>
            <ac:spMk id="23" creationId="{444CE2A4-B006-5DC1-E7AA-6E1F28284DA4}"/>
          </ac:spMkLst>
        </pc:spChg>
        <pc:spChg chg="add mod">
          <ac:chgData name="정태현" userId="126d640f-40ee-4243-b38b-273eb71aa87d" providerId="ADAL" clId="{899CFA80-B086-464D-BC94-CFB5F0FD2C64}" dt="2025-09-10T00:49:16.102" v="2634"/>
          <ac:spMkLst>
            <pc:docMk/>
            <pc:sldMk cId="157953231" sldId="2351"/>
            <ac:spMk id="24" creationId="{3506F709-6CFF-7BAC-3508-FC710F7D10F4}"/>
          </ac:spMkLst>
        </pc:spChg>
        <pc:spChg chg="mod">
          <ac:chgData name="정태현" userId="126d640f-40ee-4243-b38b-273eb71aa87d" providerId="ADAL" clId="{899CFA80-B086-464D-BC94-CFB5F0FD2C64}" dt="2025-09-10T00:49:16.102" v="2634"/>
          <ac:spMkLst>
            <pc:docMk/>
            <pc:sldMk cId="157953231" sldId="2351"/>
            <ac:spMk id="26" creationId="{9FA22622-BC43-B03F-CE27-C0206B701ECA}"/>
          </ac:spMkLst>
        </pc:spChg>
        <pc:spChg chg="mod">
          <ac:chgData name="정태현" userId="126d640f-40ee-4243-b38b-273eb71aa87d" providerId="ADAL" clId="{899CFA80-B086-464D-BC94-CFB5F0FD2C64}" dt="2025-09-10T00:49:16.102" v="2634"/>
          <ac:spMkLst>
            <pc:docMk/>
            <pc:sldMk cId="157953231" sldId="2351"/>
            <ac:spMk id="27" creationId="{EA7C8DFB-7495-1B32-1D33-27E80EB74DDC}"/>
          </ac:spMkLst>
        </pc:spChg>
        <pc:spChg chg="add mod">
          <ac:chgData name="정태현" userId="126d640f-40ee-4243-b38b-273eb71aa87d" providerId="ADAL" clId="{899CFA80-B086-464D-BC94-CFB5F0FD2C64}" dt="2025-09-10T00:49:16.102" v="2634"/>
          <ac:spMkLst>
            <pc:docMk/>
            <pc:sldMk cId="157953231" sldId="2351"/>
            <ac:spMk id="28" creationId="{B0D45DCD-74ED-D236-E148-38395D6ED012}"/>
          </ac:spMkLst>
        </pc:spChg>
        <pc:grpChg chg="add mod">
          <ac:chgData name="정태현" userId="126d640f-40ee-4243-b38b-273eb71aa87d" providerId="ADAL" clId="{899CFA80-B086-464D-BC94-CFB5F0FD2C64}" dt="2025-09-10T00:49:16.102" v="2634"/>
          <ac:grpSpMkLst>
            <pc:docMk/>
            <pc:sldMk cId="157953231" sldId="2351"/>
            <ac:grpSpMk id="25" creationId="{97406648-144B-71FC-33C6-938C5AD94C7C}"/>
          </ac:grpSpMkLst>
        </pc:grpChg>
        <pc:picChg chg="add mod modCrop">
          <ac:chgData name="정태현" userId="126d640f-40ee-4243-b38b-273eb71aa87d" providerId="ADAL" clId="{899CFA80-B086-464D-BC94-CFB5F0FD2C64}" dt="2025-09-10T00:48:59.746" v="2629" actId="1036"/>
          <ac:picMkLst>
            <pc:docMk/>
            <pc:sldMk cId="157953231" sldId="2351"/>
            <ac:picMk id="4" creationId="{16D34A4B-E885-E8C2-B739-344BD176D88D}"/>
          </ac:picMkLst>
        </pc:picChg>
        <pc:picChg chg="add mod">
          <ac:chgData name="정태현" userId="126d640f-40ee-4243-b38b-273eb71aa87d" providerId="ADAL" clId="{899CFA80-B086-464D-BC94-CFB5F0FD2C64}" dt="2025-09-10T00:50:11.034" v="2649" actId="1036"/>
          <ac:picMkLst>
            <pc:docMk/>
            <pc:sldMk cId="157953231" sldId="2351"/>
            <ac:picMk id="7" creationId="{F8454F85-E04A-4754-7FF8-6FED39759C8F}"/>
          </ac:picMkLst>
        </pc:picChg>
        <pc:picChg chg="add mod">
          <ac:chgData name="정태현" userId="126d640f-40ee-4243-b38b-273eb71aa87d" providerId="ADAL" clId="{899CFA80-B086-464D-BC94-CFB5F0FD2C64}" dt="2025-09-10T00:50:09.883" v="2647" actId="1035"/>
          <ac:picMkLst>
            <pc:docMk/>
            <pc:sldMk cId="157953231" sldId="2351"/>
            <ac:picMk id="9" creationId="{2D02F5BB-95D6-0E77-F05C-C78B13F7623F}"/>
          </ac:picMkLst>
        </pc:picChg>
        <pc:picChg chg="add mod">
          <ac:chgData name="정태현" userId="126d640f-40ee-4243-b38b-273eb71aa87d" providerId="ADAL" clId="{899CFA80-B086-464D-BC94-CFB5F0FD2C64}" dt="2025-09-10T00:50:09.883" v="2647" actId="1035"/>
          <ac:picMkLst>
            <pc:docMk/>
            <pc:sldMk cId="157953231" sldId="2351"/>
            <ac:picMk id="11" creationId="{9CCFFE3A-B73D-9A89-2B2B-7E684426F464}"/>
          </ac:picMkLst>
        </pc:picChg>
      </pc:sldChg>
      <pc:sldChg chg="addSp delSp modSp add del mod">
        <pc:chgData name="정태현" userId="126d640f-40ee-4243-b38b-273eb71aa87d" providerId="ADAL" clId="{899CFA80-B086-464D-BC94-CFB5F0FD2C64}" dt="2025-09-10T00:52:11.605" v="2662" actId="47"/>
        <pc:sldMkLst>
          <pc:docMk/>
          <pc:sldMk cId="750939937" sldId="2352"/>
        </pc:sldMkLst>
      </pc:sldChg>
      <pc:sldChg chg="addSp delSp modSp add mod ord">
        <pc:chgData name="정태현" userId="126d640f-40ee-4243-b38b-273eb71aa87d" providerId="ADAL" clId="{899CFA80-B086-464D-BC94-CFB5F0FD2C64}" dt="2025-09-11T04:59:29.271" v="4109"/>
        <pc:sldMkLst>
          <pc:docMk/>
          <pc:sldMk cId="3123544602" sldId="2353"/>
        </pc:sldMkLst>
        <pc:spChg chg="mod">
          <ac:chgData name="정태현" userId="126d640f-40ee-4243-b38b-273eb71aa87d" providerId="ADAL" clId="{899CFA80-B086-464D-BC94-CFB5F0FD2C64}" dt="2025-09-11T04:59:29.271" v="4109"/>
          <ac:spMkLst>
            <pc:docMk/>
            <pc:sldMk cId="3123544602" sldId="2353"/>
            <ac:spMk id="5" creationId="{0BCC69CD-B104-A7C9-9650-5656096BFC98}"/>
          </ac:spMkLst>
        </pc:spChg>
        <pc:spChg chg="add mod">
          <ac:chgData name="정태현" userId="126d640f-40ee-4243-b38b-273eb71aa87d" providerId="ADAL" clId="{899CFA80-B086-464D-BC94-CFB5F0FD2C64}" dt="2025-09-11T03:53:23.026" v="4108" actId="20577"/>
          <ac:spMkLst>
            <pc:docMk/>
            <pc:sldMk cId="3123544602" sldId="2353"/>
            <ac:spMk id="8" creationId="{A4E95F58-C5B5-AEB9-5918-853910AE84BA}"/>
          </ac:spMkLst>
        </pc:spChg>
        <pc:spChg chg="add mod">
          <ac:chgData name="정태현" userId="126d640f-40ee-4243-b38b-273eb71aa87d" providerId="ADAL" clId="{899CFA80-B086-464D-BC94-CFB5F0FD2C64}" dt="2025-09-11T03:53:05.983" v="4084"/>
          <ac:spMkLst>
            <pc:docMk/>
            <pc:sldMk cId="3123544602" sldId="2353"/>
            <ac:spMk id="11" creationId="{24AF0B5D-BEF8-AFA0-0747-9E5F68AD3522}"/>
          </ac:spMkLst>
        </pc:spChg>
        <pc:spChg chg="mod">
          <ac:chgData name="정태현" userId="126d640f-40ee-4243-b38b-273eb71aa87d" providerId="ADAL" clId="{899CFA80-B086-464D-BC94-CFB5F0FD2C64}" dt="2025-09-10T02:06:24.440" v="2955"/>
          <ac:spMkLst>
            <pc:docMk/>
            <pc:sldMk cId="3123544602" sldId="2353"/>
            <ac:spMk id="13" creationId="{B7E37429-E6F6-B030-86B4-187831A29BB8}"/>
          </ac:spMkLst>
        </pc:spChg>
        <pc:spChg chg="mod">
          <ac:chgData name="정태현" userId="126d640f-40ee-4243-b38b-273eb71aa87d" providerId="ADAL" clId="{899CFA80-B086-464D-BC94-CFB5F0FD2C64}" dt="2025-09-10T02:06:38.578" v="2956" actId="20577"/>
          <ac:spMkLst>
            <pc:docMk/>
            <pc:sldMk cId="3123544602" sldId="2353"/>
            <ac:spMk id="14" creationId="{BF39F3DF-A92C-CCB4-3F65-1D80957C648A}"/>
          </ac:spMkLst>
        </pc:spChg>
      </pc:sldChg>
      <pc:sldChg chg="addSp delSp modSp add del mod">
        <pc:chgData name="정태현" userId="126d640f-40ee-4243-b38b-273eb71aa87d" providerId="ADAL" clId="{899CFA80-B086-464D-BC94-CFB5F0FD2C64}" dt="2025-09-10T01:37:55.416" v="2898" actId="47"/>
        <pc:sldMkLst>
          <pc:docMk/>
          <pc:sldMk cId="4149640860" sldId="2353"/>
        </pc:sldMkLst>
      </pc:sldChg>
      <pc:sldChg chg="addSp delSp modSp add mod">
        <pc:chgData name="정태현" userId="126d640f-40ee-4243-b38b-273eb71aa87d" providerId="ADAL" clId="{899CFA80-B086-464D-BC94-CFB5F0FD2C64}" dt="2025-09-10T02:03:37.784" v="2917"/>
        <pc:sldMkLst>
          <pc:docMk/>
          <pc:sldMk cId="3120276435" sldId="2354"/>
        </pc:sldMkLst>
        <pc:spChg chg="add mod">
          <ac:chgData name="정태현" userId="126d640f-40ee-4243-b38b-273eb71aa87d" providerId="ADAL" clId="{899CFA80-B086-464D-BC94-CFB5F0FD2C64}" dt="2025-09-10T02:03:37.784" v="2917"/>
          <ac:spMkLst>
            <pc:docMk/>
            <pc:sldMk cId="3120276435" sldId="2354"/>
            <ac:spMk id="6" creationId="{DE2608A7-87E8-C71B-62CF-B0B19242D06B}"/>
          </ac:spMkLst>
        </pc:spChg>
        <pc:spChg chg="add mod">
          <ac:chgData name="정태현" userId="126d640f-40ee-4243-b38b-273eb71aa87d" providerId="ADAL" clId="{899CFA80-B086-464D-BC94-CFB5F0FD2C64}" dt="2025-09-10T02:03:37.784" v="2917"/>
          <ac:spMkLst>
            <pc:docMk/>
            <pc:sldMk cId="3120276435" sldId="2354"/>
            <ac:spMk id="7" creationId="{EC80D053-F6B9-6AF1-3FF0-8085E378942D}"/>
          </ac:spMkLst>
        </pc:spChg>
        <pc:spChg chg="add mod">
          <ac:chgData name="정태현" userId="126d640f-40ee-4243-b38b-273eb71aa87d" providerId="ADAL" clId="{899CFA80-B086-464D-BC94-CFB5F0FD2C64}" dt="2025-09-10T02:03:37.784" v="2917"/>
          <ac:spMkLst>
            <pc:docMk/>
            <pc:sldMk cId="3120276435" sldId="2354"/>
            <ac:spMk id="8" creationId="{5AB1A4B9-9888-C04B-9DCB-625FE3E00A21}"/>
          </ac:spMkLst>
        </pc:spChg>
        <pc:spChg chg="add mod">
          <ac:chgData name="정태현" userId="126d640f-40ee-4243-b38b-273eb71aa87d" providerId="ADAL" clId="{899CFA80-B086-464D-BC94-CFB5F0FD2C64}" dt="2025-09-10T02:03:37.784" v="2917"/>
          <ac:spMkLst>
            <pc:docMk/>
            <pc:sldMk cId="3120276435" sldId="2354"/>
            <ac:spMk id="9" creationId="{2F25A35C-542C-D401-9FEE-F79C2E3A7592}"/>
          </ac:spMkLst>
        </pc:spChg>
        <pc:picChg chg="add mod modCrop">
          <ac:chgData name="정태현" userId="126d640f-40ee-4243-b38b-273eb71aa87d" providerId="ADAL" clId="{899CFA80-B086-464D-BC94-CFB5F0FD2C64}" dt="2025-09-10T02:02:48.282" v="2909" actId="1076"/>
          <ac:picMkLst>
            <pc:docMk/>
            <pc:sldMk cId="3120276435" sldId="2354"/>
            <ac:picMk id="4" creationId="{707B6DC2-D72C-7FC8-4AF5-82FCFE3341D3}"/>
          </ac:picMkLst>
        </pc:picChg>
      </pc:sldChg>
      <pc:sldChg chg="add del">
        <pc:chgData name="정태현" userId="126d640f-40ee-4243-b38b-273eb71aa87d" providerId="ADAL" clId="{899CFA80-B086-464D-BC94-CFB5F0FD2C64}" dt="2025-09-10T01:29:17.879" v="2665"/>
        <pc:sldMkLst>
          <pc:docMk/>
          <pc:sldMk cId="3948481838" sldId="2354"/>
        </pc:sldMkLst>
      </pc:sldChg>
      <pc:sldChg chg="del">
        <pc:chgData name="정태현" userId="126d640f-40ee-4243-b38b-273eb71aa87d" providerId="ADAL" clId="{899CFA80-B086-464D-BC94-CFB5F0FD2C64}" dt="2025-09-10T07:09:37.483" v="3021" actId="47"/>
        <pc:sldMkLst>
          <pc:docMk/>
          <pc:sldMk cId="125322651" sldId="2387"/>
        </pc:sldMkLst>
      </pc:sldChg>
      <pc:sldChg chg="addSp delSp modSp add mod">
        <pc:chgData name="정태현" userId="126d640f-40ee-4243-b38b-273eb71aa87d" providerId="ADAL" clId="{899CFA80-B086-464D-BC94-CFB5F0FD2C64}" dt="2025-09-11T02:25:58.401" v="4074" actId="20577"/>
        <pc:sldMkLst>
          <pc:docMk/>
          <pc:sldMk cId="1107982202" sldId="2389"/>
        </pc:sldMkLst>
        <pc:spChg chg="mod">
          <ac:chgData name="정태현" userId="126d640f-40ee-4243-b38b-273eb71aa87d" providerId="ADAL" clId="{899CFA80-B086-464D-BC94-CFB5F0FD2C64}" dt="2025-09-10T07:09:34.061" v="3020"/>
          <ac:spMkLst>
            <pc:docMk/>
            <pc:sldMk cId="1107982202" sldId="2389"/>
            <ac:spMk id="8" creationId="{298CA6B8-D3F0-5C75-4E27-11E4C2D1D61F}"/>
          </ac:spMkLst>
        </pc:spChg>
        <pc:spChg chg="mod">
          <ac:chgData name="정태현" userId="126d640f-40ee-4243-b38b-273eb71aa87d" providerId="ADAL" clId="{899CFA80-B086-464D-BC94-CFB5F0FD2C64}" dt="2025-09-10T07:09:12.695" v="2972" actId="1038"/>
          <ac:spMkLst>
            <pc:docMk/>
            <pc:sldMk cId="1107982202" sldId="2389"/>
            <ac:spMk id="16" creationId="{C3A47E82-C9CA-0FFA-17A5-5B59F6B2B5ED}"/>
          </ac:spMkLst>
        </pc:spChg>
        <pc:spChg chg="mod">
          <ac:chgData name="정태현" userId="126d640f-40ee-4243-b38b-273eb71aa87d" providerId="ADAL" clId="{899CFA80-B086-464D-BC94-CFB5F0FD2C64}" dt="2025-09-11T02:25:58.401" v="4074" actId="20577"/>
          <ac:spMkLst>
            <pc:docMk/>
            <pc:sldMk cId="1107982202" sldId="2389"/>
            <ac:spMk id="17" creationId="{B3505D82-6653-969A-6B98-3ACA74FBA848}"/>
          </ac:spMkLst>
        </pc:spChg>
        <pc:spChg chg="mod">
          <ac:chgData name="정태현" userId="126d640f-40ee-4243-b38b-273eb71aa87d" providerId="ADAL" clId="{899CFA80-B086-464D-BC94-CFB5F0FD2C64}" dt="2025-09-10T07:11:19.937" v="3030" actId="20577"/>
          <ac:spMkLst>
            <pc:docMk/>
            <pc:sldMk cId="1107982202" sldId="2389"/>
            <ac:spMk id="18" creationId="{7880456F-2E27-D49F-DFF7-F483DA9D74D9}"/>
          </ac:spMkLst>
        </pc:spChg>
        <pc:picChg chg="add mod ord">
          <ac:chgData name="정태현" userId="126d640f-40ee-4243-b38b-273eb71aa87d" providerId="ADAL" clId="{899CFA80-B086-464D-BC94-CFB5F0FD2C64}" dt="2025-09-10T07:09:07.948" v="2968" actId="167"/>
          <ac:picMkLst>
            <pc:docMk/>
            <pc:sldMk cId="1107982202" sldId="2389"/>
            <ac:picMk id="3" creationId="{DAE18D76-AA6D-C58E-0392-022F1D2C57D6}"/>
          </ac:picMkLst>
        </pc:picChg>
        <pc:picChg chg="mod">
          <ac:chgData name="정태현" userId="126d640f-40ee-4243-b38b-273eb71aa87d" providerId="ADAL" clId="{899CFA80-B086-464D-BC94-CFB5F0FD2C64}" dt="2025-09-10T07:10:56.381" v="3022" actId="1076"/>
          <ac:picMkLst>
            <pc:docMk/>
            <pc:sldMk cId="1107982202" sldId="2389"/>
            <ac:picMk id="13" creationId="{50D09960-A894-4D09-D390-FF573D9E72C4}"/>
          </ac:picMkLst>
        </pc:picChg>
      </pc:sldChg>
      <pc:sldChg chg="addSp delSp modSp add mod ord">
        <pc:chgData name="정태현" userId="126d640f-40ee-4243-b38b-273eb71aa87d" providerId="ADAL" clId="{899CFA80-B086-464D-BC94-CFB5F0FD2C64}" dt="2025-09-11T00:46:33.397" v="3151"/>
        <pc:sldMkLst>
          <pc:docMk/>
          <pc:sldMk cId="1003478118" sldId="2392"/>
        </pc:sldMkLst>
        <pc:spChg chg="add mod">
          <ac:chgData name="정태현" userId="126d640f-40ee-4243-b38b-273eb71aa87d" providerId="ADAL" clId="{899CFA80-B086-464D-BC94-CFB5F0FD2C64}" dt="2025-09-11T00:43:19.983" v="3077" actId="1035"/>
          <ac:spMkLst>
            <pc:docMk/>
            <pc:sldMk cId="1003478118" sldId="2392"/>
            <ac:spMk id="8" creationId="{3B2073DF-57F5-6403-0436-CA17BA4028F2}"/>
          </ac:spMkLst>
        </pc:spChg>
        <pc:spChg chg="mod">
          <ac:chgData name="정태현" userId="126d640f-40ee-4243-b38b-273eb71aa87d" providerId="ADAL" clId="{899CFA80-B086-464D-BC94-CFB5F0FD2C64}" dt="2025-09-11T00:46:27.888" v="3150"/>
          <ac:spMkLst>
            <pc:docMk/>
            <pc:sldMk cId="1003478118" sldId="2392"/>
            <ac:spMk id="13" creationId="{1E00A30F-2000-5712-A291-381DAC91D5B9}"/>
          </ac:spMkLst>
        </pc:spChg>
        <pc:spChg chg="mod">
          <ac:chgData name="정태현" userId="126d640f-40ee-4243-b38b-273eb71aa87d" providerId="ADAL" clId="{899CFA80-B086-464D-BC94-CFB5F0FD2C64}" dt="2025-09-11T00:46:33.397" v="3151"/>
          <ac:spMkLst>
            <pc:docMk/>
            <pc:sldMk cId="1003478118" sldId="2392"/>
            <ac:spMk id="14" creationId="{2FD70DB2-E298-8451-63E7-B1B718DF7575}"/>
          </ac:spMkLst>
        </pc:spChg>
        <pc:spChg chg="add mod">
          <ac:chgData name="정태현" userId="126d640f-40ee-4243-b38b-273eb71aa87d" providerId="ADAL" clId="{899CFA80-B086-464D-BC94-CFB5F0FD2C64}" dt="2025-09-11T00:45:33.649" v="3079"/>
          <ac:spMkLst>
            <pc:docMk/>
            <pc:sldMk cId="1003478118" sldId="2392"/>
            <ac:spMk id="18" creationId="{FED606F2-79F0-2B61-A6C3-B5446FE5AC6B}"/>
          </ac:spMkLst>
        </pc:spChg>
        <pc:spChg chg="mod">
          <ac:chgData name="정태현" userId="126d640f-40ee-4243-b38b-273eb71aa87d" providerId="ADAL" clId="{899CFA80-B086-464D-BC94-CFB5F0FD2C64}" dt="2025-09-11T00:45:33.649" v="3079"/>
          <ac:spMkLst>
            <pc:docMk/>
            <pc:sldMk cId="1003478118" sldId="2392"/>
            <ac:spMk id="20" creationId="{D5D5ACC5-FBDE-75A8-941B-058145A1E5E1}"/>
          </ac:spMkLst>
        </pc:spChg>
        <pc:spChg chg="mod">
          <ac:chgData name="정태현" userId="126d640f-40ee-4243-b38b-273eb71aa87d" providerId="ADAL" clId="{899CFA80-B086-464D-BC94-CFB5F0FD2C64}" dt="2025-09-11T00:45:59.443" v="3147"/>
          <ac:spMkLst>
            <pc:docMk/>
            <pc:sldMk cId="1003478118" sldId="2392"/>
            <ac:spMk id="21" creationId="{BAFA3677-C796-A77E-2A17-A67C4CB123C4}"/>
          </ac:spMkLst>
        </pc:spChg>
        <pc:spChg chg="add mod">
          <ac:chgData name="정태현" userId="126d640f-40ee-4243-b38b-273eb71aa87d" providerId="ADAL" clId="{899CFA80-B086-464D-BC94-CFB5F0FD2C64}" dt="2025-09-11T00:46:16.503" v="3149"/>
          <ac:spMkLst>
            <pc:docMk/>
            <pc:sldMk cId="1003478118" sldId="2392"/>
            <ac:spMk id="22" creationId="{85626CC2-2907-9F67-81AC-4CF0E5E25C7E}"/>
          </ac:spMkLst>
        </pc:spChg>
        <pc:grpChg chg="add mod">
          <ac:chgData name="정태현" userId="126d640f-40ee-4243-b38b-273eb71aa87d" providerId="ADAL" clId="{899CFA80-B086-464D-BC94-CFB5F0FD2C64}" dt="2025-09-11T00:45:33.649" v="3079"/>
          <ac:grpSpMkLst>
            <pc:docMk/>
            <pc:sldMk cId="1003478118" sldId="2392"/>
            <ac:grpSpMk id="19" creationId="{132086D2-E191-1386-64FF-FFB387516767}"/>
          </ac:grpSpMkLst>
        </pc:grpChg>
        <pc:picChg chg="add mod">
          <ac:chgData name="정태현" userId="126d640f-40ee-4243-b38b-273eb71aa87d" providerId="ADAL" clId="{899CFA80-B086-464D-BC94-CFB5F0FD2C64}" dt="2025-09-11T00:43:19.983" v="3077" actId="1035"/>
          <ac:picMkLst>
            <pc:docMk/>
            <pc:sldMk cId="1003478118" sldId="2392"/>
            <ac:picMk id="7" creationId="{E4BC90ED-722F-4A27-2953-F5C11F0896B0}"/>
          </ac:picMkLst>
        </pc:picChg>
        <pc:picChg chg="add mod">
          <ac:chgData name="정태현" userId="126d640f-40ee-4243-b38b-273eb71aa87d" providerId="ADAL" clId="{899CFA80-B086-464D-BC94-CFB5F0FD2C64}" dt="2025-09-11T00:43:16.066" v="3067" actId="1076"/>
          <ac:picMkLst>
            <pc:docMk/>
            <pc:sldMk cId="1003478118" sldId="2392"/>
            <ac:picMk id="10" creationId="{0CDBE569-80FE-19B9-F6BE-4178779D580C}"/>
          </ac:picMkLst>
        </pc:picChg>
        <pc:picChg chg="add mod">
          <ac:chgData name="정태현" userId="126d640f-40ee-4243-b38b-273eb71aa87d" providerId="ADAL" clId="{899CFA80-B086-464D-BC94-CFB5F0FD2C64}" dt="2025-09-11T00:43:09.776" v="3065" actId="1037"/>
          <ac:picMkLst>
            <pc:docMk/>
            <pc:sldMk cId="1003478118" sldId="2392"/>
            <ac:picMk id="12" creationId="{790AD44A-111E-0C68-FDA9-90C55968CB4F}"/>
          </ac:picMkLst>
        </pc:picChg>
      </pc:sldChg>
      <pc:sldChg chg="add del ord">
        <pc:chgData name="정태현" userId="126d640f-40ee-4243-b38b-273eb71aa87d" providerId="ADAL" clId="{899CFA80-B086-464D-BC94-CFB5F0FD2C64}" dt="2025-09-11T00:39:15.497" v="3034" actId="47"/>
        <pc:sldMkLst>
          <pc:docMk/>
          <pc:sldMk cId="3494838108" sldId="2392"/>
        </pc:sldMkLst>
      </pc:sldChg>
      <pc:sldChg chg="addSp delSp modSp add mod">
        <pc:chgData name="정태현" userId="126d640f-40ee-4243-b38b-273eb71aa87d" providerId="ADAL" clId="{899CFA80-B086-464D-BC94-CFB5F0FD2C64}" dt="2025-09-11T01:00:28.935" v="3590" actId="1036"/>
        <pc:sldMkLst>
          <pc:docMk/>
          <pc:sldMk cId="461727149" sldId="2393"/>
        </pc:sldMkLst>
        <pc:spChg chg="mod">
          <ac:chgData name="정태현" userId="126d640f-40ee-4243-b38b-273eb71aa87d" providerId="ADAL" clId="{899CFA80-B086-464D-BC94-CFB5F0FD2C64}" dt="2025-09-11T00:57:07.684" v="3485"/>
          <ac:spMkLst>
            <pc:docMk/>
            <pc:sldMk cId="461727149" sldId="2393"/>
            <ac:spMk id="13" creationId="{DAB75F12-A71D-6AFF-3BBC-7580672FAE26}"/>
          </ac:spMkLst>
        </pc:spChg>
        <pc:spChg chg="mod">
          <ac:chgData name="정태현" userId="126d640f-40ee-4243-b38b-273eb71aa87d" providerId="ADAL" clId="{899CFA80-B086-464D-BC94-CFB5F0FD2C64}" dt="2025-09-11T00:57:14.131" v="3486"/>
          <ac:spMkLst>
            <pc:docMk/>
            <pc:sldMk cId="461727149" sldId="2393"/>
            <ac:spMk id="14" creationId="{9CC300F1-BC1C-8E1B-0281-CDD5D2F008FD}"/>
          </ac:spMkLst>
        </pc:spChg>
        <pc:spChg chg="add mod">
          <ac:chgData name="정태현" userId="126d640f-40ee-4243-b38b-273eb71aa87d" providerId="ADAL" clId="{899CFA80-B086-464D-BC94-CFB5F0FD2C64}" dt="2025-09-11T00:52:54.720" v="3292"/>
          <ac:spMkLst>
            <pc:docMk/>
            <pc:sldMk cId="461727149" sldId="2393"/>
            <ac:spMk id="18" creationId="{9B5BC692-623F-978E-D0FD-45BAA09A5357}"/>
          </ac:spMkLst>
        </pc:spChg>
        <pc:spChg chg="add mod">
          <ac:chgData name="정태현" userId="126d640f-40ee-4243-b38b-273eb71aa87d" providerId="ADAL" clId="{899CFA80-B086-464D-BC94-CFB5F0FD2C64}" dt="2025-09-11T00:52:54.720" v="3292"/>
          <ac:spMkLst>
            <pc:docMk/>
            <pc:sldMk cId="461727149" sldId="2393"/>
            <ac:spMk id="19" creationId="{2E7205E1-2E06-A472-9DF2-EAC592C4356D}"/>
          </ac:spMkLst>
        </pc:spChg>
        <pc:spChg chg="add mod">
          <ac:chgData name="정태현" userId="126d640f-40ee-4243-b38b-273eb71aa87d" providerId="ADAL" clId="{899CFA80-B086-464D-BC94-CFB5F0FD2C64}" dt="2025-09-11T00:56:08.752" v="3456" actId="1036"/>
          <ac:spMkLst>
            <pc:docMk/>
            <pc:sldMk cId="461727149" sldId="2393"/>
            <ac:spMk id="20" creationId="{A482F811-8ABF-60C2-F836-A500D0B43859}"/>
          </ac:spMkLst>
        </pc:spChg>
        <pc:spChg chg="add mod">
          <ac:chgData name="정태현" userId="126d640f-40ee-4243-b38b-273eb71aa87d" providerId="ADAL" clId="{899CFA80-B086-464D-BC94-CFB5F0FD2C64}" dt="2025-09-11T00:55:38.480" v="3436" actId="1037"/>
          <ac:spMkLst>
            <pc:docMk/>
            <pc:sldMk cId="461727149" sldId="2393"/>
            <ac:spMk id="21" creationId="{A05AEF99-62D8-1408-172A-B1247E65578E}"/>
          </ac:spMkLst>
        </pc:spChg>
        <pc:spChg chg="add mod">
          <ac:chgData name="정태현" userId="126d640f-40ee-4243-b38b-273eb71aa87d" providerId="ADAL" clId="{899CFA80-B086-464D-BC94-CFB5F0FD2C64}" dt="2025-09-11T00:55:59.702" v="3453" actId="1076"/>
          <ac:spMkLst>
            <pc:docMk/>
            <pc:sldMk cId="461727149" sldId="2393"/>
            <ac:spMk id="23" creationId="{742AB76E-2012-7B90-2A1D-F8B897031FD4}"/>
          </ac:spMkLst>
        </pc:spChg>
        <pc:spChg chg="add mod">
          <ac:chgData name="정태현" userId="126d640f-40ee-4243-b38b-273eb71aa87d" providerId="ADAL" clId="{899CFA80-B086-464D-BC94-CFB5F0FD2C64}" dt="2025-09-11T00:59:43.239" v="3519" actId="1038"/>
          <ac:spMkLst>
            <pc:docMk/>
            <pc:sldMk cId="461727149" sldId="2393"/>
            <ac:spMk id="26" creationId="{4A15C097-EA38-ED11-F8BC-70478AAC01CD}"/>
          </ac:spMkLst>
        </pc:spChg>
        <pc:spChg chg="add mod">
          <ac:chgData name="정태현" userId="126d640f-40ee-4243-b38b-273eb71aa87d" providerId="ADAL" clId="{899CFA80-B086-464D-BC94-CFB5F0FD2C64}" dt="2025-09-11T00:59:54.055" v="3532" actId="1035"/>
          <ac:spMkLst>
            <pc:docMk/>
            <pc:sldMk cId="461727149" sldId="2393"/>
            <ac:spMk id="27" creationId="{50AFE490-E170-11B1-26BB-AD7838F2AC69}"/>
          </ac:spMkLst>
        </pc:spChg>
        <pc:spChg chg="add mod">
          <ac:chgData name="정태현" userId="126d640f-40ee-4243-b38b-273eb71aa87d" providerId="ADAL" clId="{899CFA80-B086-464D-BC94-CFB5F0FD2C64}" dt="2025-09-11T01:00:00.751" v="3546" actId="14100"/>
          <ac:spMkLst>
            <pc:docMk/>
            <pc:sldMk cId="461727149" sldId="2393"/>
            <ac:spMk id="28" creationId="{DB389A28-69B5-8FFA-E20C-830CD20BF031}"/>
          </ac:spMkLst>
        </pc:spChg>
        <pc:spChg chg="add mod">
          <ac:chgData name="정태현" userId="126d640f-40ee-4243-b38b-273eb71aa87d" providerId="ADAL" clId="{899CFA80-B086-464D-BC94-CFB5F0FD2C64}" dt="2025-09-11T00:59:33.314" v="3514" actId="14100"/>
          <ac:spMkLst>
            <pc:docMk/>
            <pc:sldMk cId="461727149" sldId="2393"/>
            <ac:spMk id="29" creationId="{6D0090E9-A3A4-6D39-D0C7-7E8D6B4D505B}"/>
          </ac:spMkLst>
        </pc:spChg>
        <pc:spChg chg="add mod">
          <ac:chgData name="정태현" userId="126d640f-40ee-4243-b38b-273eb71aa87d" providerId="ADAL" clId="{899CFA80-B086-464D-BC94-CFB5F0FD2C64}" dt="2025-09-11T01:00:18.271" v="3574" actId="1038"/>
          <ac:spMkLst>
            <pc:docMk/>
            <pc:sldMk cId="461727149" sldId="2393"/>
            <ac:spMk id="30" creationId="{6A12BFC9-A334-097A-F736-0AF5652C257C}"/>
          </ac:spMkLst>
        </pc:spChg>
        <pc:spChg chg="add mod">
          <ac:chgData name="정태현" userId="126d640f-40ee-4243-b38b-273eb71aa87d" providerId="ADAL" clId="{899CFA80-B086-464D-BC94-CFB5F0FD2C64}" dt="2025-09-11T01:00:28.935" v="3590" actId="1036"/>
          <ac:spMkLst>
            <pc:docMk/>
            <pc:sldMk cId="461727149" sldId="2393"/>
            <ac:spMk id="31" creationId="{8802A4C3-5FA7-0960-390F-89B48B1131B9}"/>
          </ac:spMkLst>
        </pc:spChg>
        <pc:picChg chg="add mod modCrop">
          <ac:chgData name="정태현" userId="126d640f-40ee-4243-b38b-273eb71aa87d" providerId="ADAL" clId="{899CFA80-B086-464D-BC94-CFB5F0FD2C64}" dt="2025-09-11T00:56:08.752" v="3456" actId="1036"/>
          <ac:picMkLst>
            <pc:docMk/>
            <pc:sldMk cId="461727149" sldId="2393"/>
            <ac:picMk id="4" creationId="{9E54A49B-81F4-D838-9EA2-7E86AA6CB1D1}"/>
          </ac:picMkLst>
        </pc:picChg>
        <pc:picChg chg="add mod modCrop">
          <ac:chgData name="정태현" userId="126d640f-40ee-4243-b38b-273eb71aa87d" providerId="ADAL" clId="{899CFA80-B086-464D-BC94-CFB5F0FD2C64}" dt="2025-09-11T00:56:08.752" v="3456" actId="1036"/>
          <ac:picMkLst>
            <pc:docMk/>
            <pc:sldMk cId="461727149" sldId="2393"/>
            <ac:picMk id="8" creationId="{36E27292-316E-56E9-BB79-FA6416ED9B00}"/>
          </ac:picMkLst>
        </pc:picChg>
        <pc:picChg chg="add mod">
          <ac:chgData name="정태현" userId="126d640f-40ee-4243-b38b-273eb71aa87d" providerId="ADAL" clId="{899CFA80-B086-464D-BC94-CFB5F0FD2C64}" dt="2025-09-11T00:55:38.480" v="3436" actId="1037"/>
          <ac:picMkLst>
            <pc:docMk/>
            <pc:sldMk cId="461727149" sldId="2393"/>
            <ac:picMk id="10" creationId="{4441D2B1-CBF9-D0DD-B2BF-9C5F4687E814}"/>
          </ac:picMkLst>
        </pc:picChg>
        <pc:picChg chg="add mod">
          <ac:chgData name="정태현" userId="126d640f-40ee-4243-b38b-273eb71aa87d" providerId="ADAL" clId="{899CFA80-B086-464D-BC94-CFB5F0FD2C64}" dt="2025-09-11T00:55:38.480" v="3436" actId="1037"/>
          <ac:picMkLst>
            <pc:docMk/>
            <pc:sldMk cId="461727149" sldId="2393"/>
            <ac:picMk id="12" creationId="{791FB1DF-A21E-2DF6-20AF-603D4416CECD}"/>
          </ac:picMkLst>
        </pc:picChg>
        <pc:picChg chg="add mod">
          <ac:chgData name="정태현" userId="126d640f-40ee-4243-b38b-273eb71aa87d" providerId="ADAL" clId="{899CFA80-B086-464D-BC94-CFB5F0FD2C64}" dt="2025-09-11T00:56:02.259" v="3454" actId="1076"/>
          <ac:picMkLst>
            <pc:docMk/>
            <pc:sldMk cId="461727149" sldId="2393"/>
            <ac:picMk id="22" creationId="{83979932-5A6A-76C8-CF78-5EADCC103288}"/>
          </ac:picMkLst>
        </pc:picChg>
        <pc:picChg chg="add mod">
          <ac:chgData name="정태현" userId="126d640f-40ee-4243-b38b-273eb71aa87d" providerId="ADAL" clId="{899CFA80-B086-464D-BC94-CFB5F0FD2C64}" dt="2025-09-11T00:59:35.625" v="3516" actId="1076"/>
          <ac:picMkLst>
            <pc:docMk/>
            <pc:sldMk cId="461727149" sldId="2393"/>
            <ac:picMk id="25" creationId="{0BB15113-863F-B109-01C2-DE6654ABD5A1}"/>
          </ac:picMkLst>
        </pc:picChg>
      </pc:sldChg>
      <pc:sldChg chg="addSp delSp modSp add mod">
        <pc:chgData name="정태현" userId="126d640f-40ee-4243-b38b-273eb71aa87d" providerId="ADAL" clId="{899CFA80-B086-464D-BC94-CFB5F0FD2C64}" dt="2025-09-11T02:26:35.768" v="4077" actId="20577"/>
        <pc:sldMkLst>
          <pc:docMk/>
          <pc:sldMk cId="1254714917" sldId="2394"/>
        </pc:sldMkLst>
        <pc:spChg chg="add mod">
          <ac:chgData name="정태현" userId="126d640f-40ee-4243-b38b-273eb71aa87d" providerId="ADAL" clId="{899CFA80-B086-464D-BC94-CFB5F0FD2C64}" dt="2025-09-11T01:11:10.151" v="3704" actId="1037"/>
          <ac:spMkLst>
            <pc:docMk/>
            <pc:sldMk cId="1254714917" sldId="2394"/>
            <ac:spMk id="4" creationId="{BC170849-0BCD-6168-6090-1EE2B59CE87C}"/>
          </ac:spMkLst>
        </pc:spChg>
        <pc:spChg chg="add mod">
          <ac:chgData name="정태현" userId="126d640f-40ee-4243-b38b-273eb71aa87d" providerId="ADAL" clId="{899CFA80-B086-464D-BC94-CFB5F0FD2C64}" dt="2025-09-11T01:17:31.623" v="4052" actId="1038"/>
          <ac:spMkLst>
            <pc:docMk/>
            <pc:sldMk cId="1254714917" sldId="2394"/>
            <ac:spMk id="8" creationId="{71CC8FC5-17E7-63FB-A740-BC191A1D109D}"/>
          </ac:spMkLst>
        </pc:spChg>
        <pc:spChg chg="mod">
          <ac:chgData name="정태현" userId="126d640f-40ee-4243-b38b-273eb71aa87d" providerId="ADAL" clId="{899CFA80-B086-464D-BC94-CFB5F0FD2C64}" dt="2025-09-11T01:18:41.030" v="4061"/>
          <ac:spMkLst>
            <pc:docMk/>
            <pc:sldMk cId="1254714917" sldId="2394"/>
            <ac:spMk id="11" creationId="{95A66809-47C6-EB21-4789-9D191976AEB5}"/>
          </ac:spMkLst>
        </pc:spChg>
        <pc:spChg chg="mod">
          <ac:chgData name="정태현" userId="126d640f-40ee-4243-b38b-273eb71aa87d" providerId="ADAL" clId="{899CFA80-B086-464D-BC94-CFB5F0FD2C64}" dt="2025-09-11T01:09:14.855" v="3674" actId="1038"/>
          <ac:spMkLst>
            <pc:docMk/>
            <pc:sldMk cId="1254714917" sldId="2394"/>
            <ac:spMk id="13" creationId="{F1FC16DE-ABA5-52D9-DCF6-CCD93139B1E2}"/>
          </ac:spMkLst>
        </pc:spChg>
        <pc:spChg chg="mod">
          <ac:chgData name="정태현" userId="126d640f-40ee-4243-b38b-273eb71aa87d" providerId="ADAL" clId="{899CFA80-B086-464D-BC94-CFB5F0FD2C64}" dt="2025-09-11T01:09:23.232" v="3697" actId="14100"/>
          <ac:spMkLst>
            <pc:docMk/>
            <pc:sldMk cId="1254714917" sldId="2394"/>
            <ac:spMk id="14" creationId="{2821C4B5-5468-FEDA-50DF-1DF3F110A00C}"/>
          </ac:spMkLst>
        </pc:spChg>
        <pc:spChg chg="mod">
          <ac:chgData name="정태현" userId="126d640f-40ee-4243-b38b-273eb71aa87d" providerId="ADAL" clId="{899CFA80-B086-464D-BC94-CFB5F0FD2C64}" dt="2025-09-11T02:26:35.768" v="4077" actId="20577"/>
          <ac:spMkLst>
            <pc:docMk/>
            <pc:sldMk cId="1254714917" sldId="2394"/>
            <ac:spMk id="19" creationId="{34800850-529E-00D3-541E-681A4CC9A94B}"/>
          </ac:spMkLst>
        </pc:spChg>
        <pc:spChg chg="mod">
          <ac:chgData name="정태현" userId="126d640f-40ee-4243-b38b-273eb71aa87d" providerId="ADAL" clId="{899CFA80-B086-464D-BC94-CFB5F0FD2C64}" dt="2025-09-11T01:16:25.685" v="4007"/>
          <ac:spMkLst>
            <pc:docMk/>
            <pc:sldMk cId="1254714917" sldId="2394"/>
            <ac:spMk id="22" creationId="{420602F4-24FB-1E45-4572-047491E1CE39}"/>
          </ac:spMkLst>
        </pc:spChg>
        <pc:spChg chg="mod">
          <ac:chgData name="정태현" userId="126d640f-40ee-4243-b38b-273eb71aa87d" providerId="ADAL" clId="{899CFA80-B086-464D-BC94-CFB5F0FD2C64}" dt="2025-09-11T01:16:54.346" v="4047" actId="113"/>
          <ac:spMkLst>
            <pc:docMk/>
            <pc:sldMk cId="1254714917" sldId="2394"/>
            <ac:spMk id="23" creationId="{C0B87084-502C-7A64-43B3-E86AFA2E622B}"/>
          </ac:spMkLst>
        </pc:spChg>
        <pc:grpChg chg="add mod">
          <ac:chgData name="정태현" userId="126d640f-40ee-4243-b38b-273eb71aa87d" providerId="ADAL" clId="{899CFA80-B086-464D-BC94-CFB5F0FD2C64}" dt="2025-09-11T01:17:02.627" v="4048" actId="1076"/>
          <ac:grpSpMkLst>
            <pc:docMk/>
            <pc:sldMk cId="1254714917" sldId="2394"/>
            <ac:grpSpMk id="21" creationId="{43806BC7-4E8E-2D28-DC43-87C58ADDDE9C}"/>
          </ac:grpSpMkLst>
        </pc:grpChg>
        <pc:picChg chg="mod">
          <ac:chgData name="정태현" userId="126d640f-40ee-4243-b38b-273eb71aa87d" providerId="ADAL" clId="{899CFA80-B086-464D-BC94-CFB5F0FD2C64}" dt="2025-09-11T01:08:57.544" v="3636" actId="1037"/>
          <ac:picMkLst>
            <pc:docMk/>
            <pc:sldMk cId="1254714917" sldId="2394"/>
            <ac:picMk id="3" creationId="{D1021F7E-9723-E4CC-3CB4-3D0DE86A03B4}"/>
          </ac:picMkLst>
        </pc:picChg>
        <pc:picChg chg="mod">
          <ac:chgData name="정태현" userId="126d640f-40ee-4243-b38b-273eb71aa87d" providerId="ADAL" clId="{899CFA80-B086-464D-BC94-CFB5F0FD2C64}" dt="2025-09-11T01:08:40.504" v="3617" actId="14100"/>
          <ac:picMkLst>
            <pc:docMk/>
            <pc:sldMk cId="1254714917" sldId="2394"/>
            <ac:picMk id="6" creationId="{133DA637-795A-174D-4D66-D4BA9AB24F8F}"/>
          </ac:picMkLst>
        </pc:picChg>
        <pc:picChg chg="mod">
          <ac:chgData name="정태현" userId="126d640f-40ee-4243-b38b-273eb71aa87d" providerId="ADAL" clId="{899CFA80-B086-464D-BC94-CFB5F0FD2C64}" dt="2025-09-11T01:08:47.977" v="3629" actId="14100"/>
          <ac:picMkLst>
            <pc:docMk/>
            <pc:sldMk cId="1254714917" sldId="2394"/>
            <ac:picMk id="7" creationId="{57F2DCFB-8B48-F82F-7107-E9F8365373C0}"/>
          </ac:picMkLst>
        </pc:picChg>
      </pc:sldChg>
      <pc:sldChg chg="add del">
        <pc:chgData name="정태현" userId="126d640f-40ee-4243-b38b-273eb71aa87d" providerId="ADAL" clId="{899CFA80-B086-464D-BC94-CFB5F0FD2C64}" dt="2025-09-11T01:07:53.908" v="3600" actId="47"/>
        <pc:sldMkLst>
          <pc:docMk/>
          <pc:sldMk cId="3114479945" sldId="2394"/>
        </pc:sldMkLst>
      </pc:sldChg>
    </pc:docChg>
  </pc:docChgLst>
  <pc:docChgLst>
    <pc:chgData name="정태현" userId="126d640f-40ee-4243-b38b-273eb71aa87d" providerId="ADAL" clId="{DBE2E46C-E0CA-4CF4-95C9-1A6F9C969C34}"/>
    <pc:docChg chg="undo custSel addSld delSld modSld sldOrd modSection">
      <pc:chgData name="정태현" userId="126d640f-40ee-4243-b38b-273eb71aa87d" providerId="ADAL" clId="{DBE2E46C-E0CA-4CF4-95C9-1A6F9C969C34}" dt="2025-07-30T01:25:34.085" v="5191" actId="20577"/>
      <pc:docMkLst>
        <pc:docMk/>
      </pc:docMkLst>
      <pc:sldChg chg="addSp delSp modSp mod">
        <pc:chgData name="정태현" userId="126d640f-40ee-4243-b38b-273eb71aa87d" providerId="ADAL" clId="{DBE2E46C-E0CA-4CF4-95C9-1A6F9C969C34}" dt="2025-07-22T00:28:44.182" v="1900" actId="1076"/>
        <pc:sldMkLst>
          <pc:docMk/>
          <pc:sldMk cId="3155619539" sldId="2224"/>
        </pc:sldMkLst>
      </pc:sldChg>
      <pc:sldChg chg="addSp modSp">
        <pc:chgData name="정태현" userId="126d640f-40ee-4243-b38b-273eb71aa87d" providerId="ADAL" clId="{DBE2E46C-E0CA-4CF4-95C9-1A6F9C969C34}" dt="2025-07-21T04:46:23.218" v="949"/>
        <pc:sldMkLst>
          <pc:docMk/>
          <pc:sldMk cId="3805555762" sldId="2226"/>
        </pc:sldMkLst>
      </pc:sldChg>
      <pc:sldChg chg="addSp delSp modSp add mod ord">
        <pc:chgData name="정태현" userId="126d640f-40ee-4243-b38b-273eb71aa87d" providerId="ADAL" clId="{DBE2E46C-E0CA-4CF4-95C9-1A6F9C969C34}" dt="2025-07-25T07:08:55.187" v="3936"/>
        <pc:sldMkLst>
          <pc:docMk/>
          <pc:sldMk cId="2864440250" sldId="2250"/>
        </pc:sldMkLst>
      </pc:sldChg>
      <pc:sldChg chg="modSp add mod">
        <pc:chgData name="정태현" userId="126d640f-40ee-4243-b38b-273eb71aa87d" providerId="ADAL" clId="{DBE2E46C-E0CA-4CF4-95C9-1A6F9C969C34}" dt="2025-07-21T04:32:21.421" v="836" actId="948"/>
        <pc:sldMkLst>
          <pc:docMk/>
          <pc:sldMk cId="3792042671" sldId="2251"/>
        </pc:sldMkLst>
      </pc:sldChg>
      <pc:sldChg chg="modSp add mod">
        <pc:chgData name="정태현" userId="126d640f-40ee-4243-b38b-273eb71aa87d" providerId="ADAL" clId="{DBE2E46C-E0CA-4CF4-95C9-1A6F9C969C34}" dt="2025-07-21T02:52:40.560" v="229" actId="255"/>
        <pc:sldMkLst>
          <pc:docMk/>
          <pc:sldMk cId="2912433276" sldId="2252"/>
        </pc:sldMkLst>
      </pc:sldChg>
      <pc:sldChg chg="modSp add mod">
        <pc:chgData name="정태현" userId="126d640f-40ee-4243-b38b-273eb71aa87d" providerId="ADAL" clId="{DBE2E46C-E0CA-4CF4-95C9-1A6F9C969C34}" dt="2025-07-21T04:32:20.813" v="835" actId="948"/>
        <pc:sldMkLst>
          <pc:docMk/>
          <pc:sldMk cId="3136846195" sldId="2253"/>
        </pc:sldMkLst>
      </pc:sldChg>
      <pc:sldChg chg="addSp delSp modSp add mod modShow modCm">
        <pc:chgData name="정태현" userId="126d640f-40ee-4243-b38b-273eb71aa87d" providerId="ADAL" clId="{DBE2E46C-E0CA-4CF4-95C9-1A6F9C969C34}" dt="2025-07-30T00:13:19.597" v="5023" actId="20577"/>
        <pc:sldMkLst>
          <pc:docMk/>
          <pc:sldMk cId="1407885077" sldId="225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정태현" userId="126d640f-40ee-4243-b38b-273eb71aa87d" providerId="ADAL" clId="{DBE2E46C-E0CA-4CF4-95C9-1A6F9C969C34}" dt="2025-07-30T00:13:19.597" v="5023" actId="20577"/>
              <pc2:cmMkLst xmlns:pc2="http://schemas.microsoft.com/office/powerpoint/2019/9/main/command">
                <pc:docMk/>
                <pc:sldMk cId="1407885077" sldId="2255"/>
                <pc2:cmMk id="{D110144D-3E18-4E91-87B0-DCCEBA6130BF}"/>
              </pc2:cmMkLst>
            </pc226:cmChg>
          </p:ext>
        </pc:extLst>
      </pc:sldChg>
      <pc:sldChg chg="modSp add del mod modShow">
        <pc:chgData name="정태현" userId="126d640f-40ee-4243-b38b-273eb71aa87d" providerId="ADAL" clId="{DBE2E46C-E0CA-4CF4-95C9-1A6F9C969C34}" dt="2025-07-21T05:23:15.267" v="1032" actId="47"/>
        <pc:sldMkLst>
          <pc:docMk/>
          <pc:sldMk cId="2620411456" sldId="2257"/>
        </pc:sldMkLst>
      </pc:sldChg>
      <pc:sldChg chg="modSp add del mod modShow">
        <pc:chgData name="정태현" userId="126d640f-40ee-4243-b38b-273eb71aa87d" providerId="ADAL" clId="{DBE2E46C-E0CA-4CF4-95C9-1A6F9C969C34}" dt="2025-07-21T05:23:16.738" v="1033" actId="47"/>
        <pc:sldMkLst>
          <pc:docMk/>
          <pc:sldMk cId="2536954749" sldId="2258"/>
        </pc:sldMkLst>
      </pc:sldChg>
      <pc:sldChg chg="modSp mod">
        <pc:chgData name="정태현" userId="126d640f-40ee-4243-b38b-273eb71aa87d" providerId="ADAL" clId="{DBE2E46C-E0CA-4CF4-95C9-1A6F9C969C34}" dt="2025-07-25T07:09:04.845" v="3937" actId="113"/>
        <pc:sldMkLst>
          <pc:docMk/>
          <pc:sldMk cId="137070556" sldId="2275"/>
        </pc:sldMkLst>
      </pc:sldChg>
      <pc:sldChg chg="modSp">
        <pc:chgData name="정태현" userId="126d640f-40ee-4243-b38b-273eb71aa87d" providerId="ADAL" clId="{DBE2E46C-E0CA-4CF4-95C9-1A6F9C969C34}" dt="2025-07-25T07:09:15.133" v="3939"/>
        <pc:sldMkLst>
          <pc:docMk/>
          <pc:sldMk cId="2589249369" sldId="2276"/>
        </pc:sldMkLst>
      </pc:sldChg>
      <pc:sldChg chg="modSp">
        <pc:chgData name="정태현" userId="126d640f-40ee-4243-b38b-273eb71aa87d" providerId="ADAL" clId="{DBE2E46C-E0CA-4CF4-95C9-1A6F9C969C34}" dt="2025-07-25T07:08:46.393" v="3935"/>
        <pc:sldMkLst>
          <pc:docMk/>
          <pc:sldMk cId="2503384073" sldId="2278"/>
        </pc:sldMkLst>
      </pc:sldChg>
      <pc:sldChg chg="addSp modSp new del mod">
        <pc:chgData name="정태현" userId="126d640f-40ee-4243-b38b-273eb71aa87d" providerId="ADAL" clId="{DBE2E46C-E0CA-4CF4-95C9-1A6F9C969C34}" dt="2025-07-21T08:56:51.957" v="1280" actId="47"/>
        <pc:sldMkLst>
          <pc:docMk/>
          <pc:sldMk cId="1949741004" sldId="2282"/>
        </pc:sldMkLst>
      </pc:sldChg>
      <pc:sldChg chg="addSp modSp new del mod">
        <pc:chgData name="정태현" userId="126d640f-40ee-4243-b38b-273eb71aa87d" providerId="ADAL" clId="{DBE2E46C-E0CA-4CF4-95C9-1A6F9C969C34}" dt="2025-07-21T08:56:58.933" v="1290" actId="47"/>
        <pc:sldMkLst>
          <pc:docMk/>
          <pc:sldMk cId="3120944080" sldId="2282"/>
        </pc:sldMkLst>
      </pc:sldChg>
      <pc:sldChg chg="addSp delSp modSp add mod modCm">
        <pc:chgData name="정태현" userId="126d640f-40ee-4243-b38b-273eb71aa87d" providerId="ADAL" clId="{DBE2E46C-E0CA-4CF4-95C9-1A6F9C969C34}" dt="2025-07-24T00:06:21.019" v="3897" actId="20577"/>
        <pc:sldMkLst>
          <pc:docMk/>
          <pc:sldMk cId="3802564364" sldId="22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정태현" userId="126d640f-40ee-4243-b38b-273eb71aa87d" providerId="ADAL" clId="{DBE2E46C-E0CA-4CF4-95C9-1A6F9C969C34}" dt="2025-07-24T00:06:21.019" v="3897" actId="20577"/>
              <pc2:cmMkLst xmlns:pc2="http://schemas.microsoft.com/office/powerpoint/2019/9/main/command">
                <pc:docMk/>
                <pc:sldMk cId="3802564364" sldId="2282"/>
                <pc2:cmMk id="{0E0702CE-6C6F-4830-A87E-5ADA9F46AA75}"/>
              </pc2:cmMkLst>
            </pc226:cmChg>
          </p:ext>
        </pc:extLst>
      </pc:sldChg>
      <pc:sldChg chg="del mod modShow">
        <pc:chgData name="정태현" userId="126d640f-40ee-4243-b38b-273eb71aa87d" providerId="ADAL" clId="{DBE2E46C-E0CA-4CF4-95C9-1A6F9C969C34}" dt="2025-07-22T01:54:23.978" v="2929" actId="47"/>
        <pc:sldMkLst>
          <pc:docMk/>
          <pc:sldMk cId="3578323514" sldId="2283"/>
        </pc:sldMkLst>
      </pc:sldChg>
      <pc:sldChg chg="modSp add mod modShow">
        <pc:chgData name="정태현" userId="126d640f-40ee-4243-b38b-273eb71aa87d" providerId="ADAL" clId="{DBE2E46C-E0CA-4CF4-95C9-1A6F9C969C34}" dt="2025-07-22T01:34:06.185" v="2857" actId="729"/>
        <pc:sldMkLst>
          <pc:docMk/>
          <pc:sldMk cId="199597791" sldId="2284"/>
        </pc:sldMkLst>
      </pc:sldChg>
      <pc:sldChg chg="modSp add del">
        <pc:chgData name="정태현" userId="126d640f-40ee-4243-b38b-273eb71aa87d" providerId="ADAL" clId="{DBE2E46C-E0CA-4CF4-95C9-1A6F9C969C34}" dt="2025-07-21T23:34:03.721" v="1653" actId="47"/>
        <pc:sldMkLst>
          <pc:docMk/>
          <pc:sldMk cId="396313040" sldId="2284"/>
        </pc:sldMkLst>
      </pc:sldChg>
      <pc:sldChg chg="modSp add mod">
        <pc:chgData name="정태현" userId="126d640f-40ee-4243-b38b-273eb71aa87d" providerId="ADAL" clId="{DBE2E46C-E0CA-4CF4-95C9-1A6F9C969C34}" dt="2025-07-21T23:56:11.679" v="1728" actId="20577"/>
        <pc:sldMkLst>
          <pc:docMk/>
          <pc:sldMk cId="2232053755" sldId="2285"/>
        </pc:sldMkLst>
      </pc:sldChg>
      <pc:sldChg chg="modSp add del mod">
        <pc:chgData name="정태현" userId="126d640f-40ee-4243-b38b-273eb71aa87d" providerId="ADAL" clId="{DBE2E46C-E0CA-4CF4-95C9-1A6F9C969C34}" dt="2025-07-21T23:34:04.849" v="1654" actId="47"/>
        <pc:sldMkLst>
          <pc:docMk/>
          <pc:sldMk cId="3478521433" sldId="2285"/>
        </pc:sldMkLst>
      </pc:sldChg>
      <pc:sldChg chg="add del">
        <pc:chgData name="정태현" userId="126d640f-40ee-4243-b38b-273eb71aa87d" providerId="ADAL" clId="{DBE2E46C-E0CA-4CF4-95C9-1A6F9C969C34}" dt="2025-07-21T23:56:03.606" v="1726"/>
        <pc:sldMkLst>
          <pc:docMk/>
          <pc:sldMk cId="294172235" sldId="2286"/>
        </pc:sldMkLst>
      </pc:sldChg>
      <pc:sldChg chg="addSp modSp mod">
        <pc:chgData name="정태현" userId="126d640f-40ee-4243-b38b-273eb71aa87d" providerId="ADAL" clId="{DBE2E46C-E0CA-4CF4-95C9-1A6F9C969C34}" dt="2025-07-30T01:25:34.085" v="5191" actId="20577"/>
        <pc:sldMkLst>
          <pc:docMk/>
          <pc:sldMk cId="1763507707" sldId="2286"/>
        </pc:sldMkLst>
      </pc:sldChg>
      <pc:sldChg chg="addSp delSp modSp add mod ord modCm">
        <pc:chgData name="정태현" userId="126d640f-40ee-4243-b38b-273eb71aa87d" providerId="ADAL" clId="{DBE2E46C-E0CA-4CF4-95C9-1A6F9C969C34}" dt="2025-07-25T07:09:21.787" v="3941"/>
        <pc:sldMkLst>
          <pc:docMk/>
          <pc:sldMk cId="1253300308" sldId="2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정태현" userId="126d640f-40ee-4243-b38b-273eb71aa87d" providerId="ADAL" clId="{DBE2E46C-E0CA-4CF4-95C9-1A6F9C969C34}" dt="2025-07-24T00:24:00.606" v="3921" actId="20577"/>
              <pc2:cmMkLst xmlns:pc2="http://schemas.microsoft.com/office/powerpoint/2019/9/main/command">
                <pc:docMk/>
                <pc:sldMk cId="1253300308" sldId="2291"/>
                <pc2:cmMk id="{D008CBD2-1401-43A6-9F06-54F61DF225CC}"/>
              </pc2:cmMkLst>
            </pc226:cmChg>
          </p:ext>
        </pc:extLst>
      </pc:sldChg>
      <pc:sldChg chg="del">
        <pc:chgData name="정태현" userId="126d640f-40ee-4243-b38b-273eb71aa87d" providerId="ADAL" clId="{DBE2E46C-E0CA-4CF4-95C9-1A6F9C969C34}" dt="2025-07-22T01:35:56.527" v="2858" actId="2696"/>
        <pc:sldMkLst>
          <pc:docMk/>
          <pc:sldMk cId="3309797731" sldId="2292"/>
        </pc:sldMkLst>
      </pc:sldChg>
      <pc:sldChg chg="add">
        <pc:chgData name="정태현" userId="126d640f-40ee-4243-b38b-273eb71aa87d" providerId="ADAL" clId="{DBE2E46C-E0CA-4CF4-95C9-1A6F9C969C34}" dt="2025-07-22T01:36:25.183" v="2859"/>
        <pc:sldMkLst>
          <pc:docMk/>
          <pc:sldMk cId="3869590842" sldId="2292"/>
        </pc:sldMkLst>
      </pc:sldChg>
      <pc:sldChg chg="modSp mod modShow">
        <pc:chgData name="정태현" userId="126d640f-40ee-4243-b38b-273eb71aa87d" providerId="ADAL" clId="{DBE2E46C-E0CA-4CF4-95C9-1A6F9C969C34}" dt="2025-07-24T00:06:55.898" v="3899" actId="729"/>
        <pc:sldMkLst>
          <pc:docMk/>
          <pc:sldMk cId="3585768485" sldId="2298"/>
        </pc:sldMkLst>
      </pc:sldChg>
      <pc:sldChg chg="mod modShow">
        <pc:chgData name="정태현" userId="126d640f-40ee-4243-b38b-273eb71aa87d" providerId="ADAL" clId="{DBE2E46C-E0CA-4CF4-95C9-1A6F9C969C34}" dt="2025-07-24T00:06:52.610" v="3898" actId="729"/>
        <pc:sldMkLst>
          <pc:docMk/>
          <pc:sldMk cId="595447946" sldId="2299"/>
        </pc:sldMkLst>
      </pc:sldChg>
      <pc:sldChg chg="delSp">
        <pc:chgData name="정태현" userId="126d640f-40ee-4243-b38b-273eb71aa87d" providerId="ADAL" clId="{DBE2E46C-E0CA-4CF4-95C9-1A6F9C969C34}" dt="2025-07-22T02:02:11.992" v="2933" actId="478"/>
        <pc:sldMkLst>
          <pc:docMk/>
          <pc:sldMk cId="1711134082" sldId="2300"/>
        </pc:sldMkLst>
      </pc:sldChg>
      <pc:sldChg chg="ord">
        <pc:chgData name="정태현" userId="126d640f-40ee-4243-b38b-273eb71aa87d" providerId="ADAL" clId="{DBE2E46C-E0CA-4CF4-95C9-1A6F9C969C34}" dt="2025-07-25T08:03:51.544" v="3949"/>
        <pc:sldMkLst>
          <pc:docMk/>
          <pc:sldMk cId="4058172755" sldId="2303"/>
        </pc:sldMkLst>
      </pc:sldChg>
      <pc:sldChg chg="del">
        <pc:chgData name="정태현" userId="126d640f-40ee-4243-b38b-273eb71aa87d" providerId="ADAL" clId="{DBE2E46C-E0CA-4CF4-95C9-1A6F9C969C34}" dt="2025-07-22T04:30:29.628" v="2946" actId="47"/>
        <pc:sldMkLst>
          <pc:docMk/>
          <pc:sldMk cId="3608984557" sldId="2305"/>
        </pc:sldMkLst>
      </pc:sldChg>
      <pc:sldChg chg="addSp delSp modSp mod ord modShow modCm">
        <pc:chgData name="정태현" userId="126d640f-40ee-4243-b38b-273eb71aa87d" providerId="ADAL" clId="{DBE2E46C-E0CA-4CF4-95C9-1A6F9C969C34}" dt="2025-07-24T07:58:02.088" v="3933" actId="20577"/>
        <pc:sldMkLst>
          <pc:docMk/>
          <pc:sldMk cId="1887087116" sldId="23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정태현" userId="126d640f-40ee-4243-b38b-273eb71aa87d" providerId="ADAL" clId="{DBE2E46C-E0CA-4CF4-95C9-1A6F9C969C34}" dt="2025-07-22T06:31:12.861" v="3434" actId="20577"/>
              <pc2:cmMkLst xmlns:pc2="http://schemas.microsoft.com/office/powerpoint/2019/9/main/command">
                <pc:docMk/>
                <pc:sldMk cId="1887087116" sldId="2307"/>
                <pc2:cmMk id="{D8D4ADD9-3CE9-4A3A-B8FA-C0B6ABDD21F5}"/>
              </pc2:cmMkLst>
            </pc226:cmChg>
          </p:ext>
        </pc:extLst>
      </pc:sldChg>
      <pc:sldChg chg="addSp modSp add mod">
        <pc:chgData name="정태현" userId="126d640f-40ee-4243-b38b-273eb71aa87d" providerId="ADAL" clId="{DBE2E46C-E0CA-4CF4-95C9-1A6F9C969C34}" dt="2025-07-22T05:56:46.744" v="2957"/>
        <pc:sldMkLst>
          <pc:docMk/>
          <pc:sldMk cId="1870761868" sldId="2308"/>
        </pc:sldMkLst>
      </pc:sldChg>
      <pc:sldChg chg="modSp ord">
        <pc:chgData name="정태현" userId="126d640f-40ee-4243-b38b-273eb71aa87d" providerId="ADAL" clId="{DBE2E46C-E0CA-4CF4-95C9-1A6F9C969C34}" dt="2025-07-25T08:01:54.985" v="3943"/>
        <pc:sldMkLst>
          <pc:docMk/>
          <pc:sldMk cId="1968807754" sldId="2314"/>
        </pc:sldMkLst>
      </pc:sldChg>
      <pc:sldChg chg="modSp">
        <pc:chgData name="정태현" userId="126d640f-40ee-4243-b38b-273eb71aa87d" providerId="ADAL" clId="{DBE2E46C-E0CA-4CF4-95C9-1A6F9C969C34}" dt="2025-07-25T05:45:25.260" v="3934" actId="1037"/>
        <pc:sldMkLst>
          <pc:docMk/>
          <pc:sldMk cId="4181335626" sldId="2331"/>
        </pc:sldMkLst>
      </pc:sldChg>
      <pc:sldChg chg="addSp delSp modSp add mod">
        <pc:chgData name="정태현" userId="126d640f-40ee-4243-b38b-273eb71aa87d" providerId="ADAL" clId="{DBE2E46C-E0CA-4CF4-95C9-1A6F9C969C34}" dt="2025-07-29T04:14:21.750" v="4030" actId="1076"/>
        <pc:sldMkLst>
          <pc:docMk/>
          <pc:sldMk cId="3537147340" sldId="2362"/>
        </pc:sldMkLst>
      </pc:sldChg>
      <pc:sldChg chg="addSp delSp modSp add mod">
        <pc:chgData name="정태현" userId="126d640f-40ee-4243-b38b-273eb71aa87d" providerId="ADAL" clId="{DBE2E46C-E0CA-4CF4-95C9-1A6F9C969C34}" dt="2025-07-29T04:15:02.686" v="4040" actId="1076"/>
        <pc:sldMkLst>
          <pc:docMk/>
          <pc:sldMk cId="1053299966" sldId="2363"/>
        </pc:sldMkLst>
      </pc:sldChg>
      <pc:sldChg chg="addSp modSp new del mod">
        <pc:chgData name="정태현" userId="126d640f-40ee-4243-b38b-273eb71aa87d" providerId="ADAL" clId="{DBE2E46C-E0CA-4CF4-95C9-1A6F9C969C34}" dt="2025-07-29T04:10:48.716" v="3995" actId="47"/>
        <pc:sldMkLst>
          <pc:docMk/>
          <pc:sldMk cId="1435655121" sldId="2364"/>
        </pc:sldMkLst>
      </pc:sldChg>
    </pc:docChg>
  </pc:docChgLst>
  <pc:docChgLst>
    <pc:chgData name="조가은" userId="065e7b17-8815-4ba6-a5fc-a13e0149a0c1" providerId="ADAL" clId="{03B85ADF-5332-45C0-9CED-1A427D61CC6D}"/>
    <pc:docChg chg="undo redo custSel addSld delSld modSld sldOrd modSection">
      <pc:chgData name="조가은" userId="065e7b17-8815-4ba6-a5fc-a13e0149a0c1" providerId="ADAL" clId="{03B85ADF-5332-45C0-9CED-1A427D61CC6D}" dt="2025-09-15T07:33:30.142" v="5734" actId="2696"/>
      <pc:docMkLst>
        <pc:docMk/>
      </pc:docMkLst>
      <pc:sldChg chg="modSp mod">
        <pc:chgData name="조가은" userId="065e7b17-8815-4ba6-a5fc-a13e0149a0c1" providerId="ADAL" clId="{03B85ADF-5332-45C0-9CED-1A427D61CC6D}" dt="2025-09-15T04:40:07.234" v="5568" actId="203"/>
        <pc:sldMkLst>
          <pc:docMk/>
          <pc:sldMk cId="2167379269" sldId="347"/>
        </pc:sldMkLst>
        <pc:graphicFrameChg chg="mod modGraphic">
          <ac:chgData name="조가은" userId="065e7b17-8815-4ba6-a5fc-a13e0149a0c1" providerId="ADAL" clId="{03B85ADF-5332-45C0-9CED-1A427D61CC6D}" dt="2025-09-15T04:40:07.234" v="5568" actId="203"/>
          <ac:graphicFrameMkLst>
            <pc:docMk/>
            <pc:sldMk cId="2167379269" sldId="347"/>
            <ac:graphicFrameMk id="3" creationId="{64FA5E50-B9A4-4D83-B4D1-52AE8333F6ED}"/>
          </ac:graphicFrameMkLst>
        </pc:graphicFrameChg>
      </pc:sldChg>
      <pc:sldChg chg="modSp mod">
        <pc:chgData name="조가은" userId="065e7b17-8815-4ba6-a5fc-a13e0149a0c1" providerId="ADAL" clId="{03B85ADF-5332-45C0-9CED-1A427D61CC6D}" dt="2025-09-08T05:06:49.738" v="66" actId="20577"/>
        <pc:sldMkLst>
          <pc:docMk/>
          <pc:sldMk cId="1687266130" sldId="362"/>
        </pc:sldMkLst>
        <pc:spChg chg="mod">
          <ac:chgData name="조가은" userId="065e7b17-8815-4ba6-a5fc-a13e0149a0c1" providerId="ADAL" clId="{03B85ADF-5332-45C0-9CED-1A427D61CC6D}" dt="2025-09-08T05:06:40.383" v="55"/>
          <ac:spMkLst>
            <pc:docMk/>
            <pc:sldMk cId="1687266130" sldId="362"/>
            <ac:spMk id="6" creationId="{DEC948E3-FBF5-45EE-B6C5-B3EBDB6CD957}"/>
          </ac:spMkLst>
        </pc:spChg>
        <pc:spChg chg="mod">
          <ac:chgData name="조가은" userId="065e7b17-8815-4ba6-a5fc-a13e0149a0c1" providerId="ADAL" clId="{03B85ADF-5332-45C0-9CED-1A427D61CC6D}" dt="2025-09-08T05:06:49.738" v="66" actId="20577"/>
          <ac:spMkLst>
            <pc:docMk/>
            <pc:sldMk cId="1687266130" sldId="362"/>
            <ac:spMk id="19" creationId="{49EB61F0-5091-4064-AF83-C21077B61AEB}"/>
          </ac:spMkLst>
        </pc:spChg>
      </pc:sldChg>
      <pc:sldChg chg="del">
        <pc:chgData name="조가은" userId="065e7b17-8815-4ba6-a5fc-a13e0149a0c1" providerId="ADAL" clId="{03B85ADF-5332-45C0-9CED-1A427D61CC6D}" dt="2025-09-15T04:42:13.446" v="5602" actId="2696"/>
        <pc:sldMkLst>
          <pc:docMk/>
          <pc:sldMk cId="3509287032" sldId="386"/>
        </pc:sldMkLst>
      </pc:sldChg>
      <pc:sldChg chg="modSp mod">
        <pc:chgData name="조가은" userId="065e7b17-8815-4ba6-a5fc-a13e0149a0c1" providerId="ADAL" clId="{03B85ADF-5332-45C0-9CED-1A427D61CC6D}" dt="2025-09-15T04:51:48.078" v="5634" actId="242"/>
        <pc:sldMkLst>
          <pc:docMk/>
          <pc:sldMk cId="1439244457" sldId="908"/>
        </pc:sldMkLst>
        <pc:graphicFrameChg chg="mod modGraphic">
          <ac:chgData name="조가은" userId="065e7b17-8815-4ba6-a5fc-a13e0149a0c1" providerId="ADAL" clId="{03B85ADF-5332-45C0-9CED-1A427D61CC6D}" dt="2025-09-15T04:51:48.078" v="5634" actId="242"/>
          <ac:graphicFrameMkLst>
            <pc:docMk/>
            <pc:sldMk cId="1439244457" sldId="908"/>
            <ac:graphicFrameMk id="3" creationId="{68865A9E-1E5D-C011-15FE-935D5476605D}"/>
          </ac:graphicFrameMkLst>
        </pc:graphicFrameChg>
      </pc:sldChg>
      <pc:sldChg chg="modSp mod">
        <pc:chgData name="조가은" userId="065e7b17-8815-4ba6-a5fc-a13e0149a0c1" providerId="ADAL" clId="{03B85ADF-5332-45C0-9CED-1A427D61CC6D}" dt="2025-09-15T04:51:38.340" v="5629" actId="404"/>
        <pc:sldMkLst>
          <pc:docMk/>
          <pc:sldMk cId="2645421973" sldId="909"/>
        </pc:sldMkLst>
        <pc:graphicFrameChg chg="mod modGraphic">
          <ac:chgData name="조가은" userId="065e7b17-8815-4ba6-a5fc-a13e0149a0c1" providerId="ADAL" clId="{03B85ADF-5332-45C0-9CED-1A427D61CC6D}" dt="2025-09-15T04:51:38.340" v="5629" actId="404"/>
          <ac:graphicFrameMkLst>
            <pc:docMk/>
            <pc:sldMk cId="2645421973" sldId="909"/>
            <ac:graphicFrameMk id="3" creationId="{8A44D249-EA1D-EF33-97FA-48C6B5130128}"/>
          </ac:graphicFrameMkLst>
        </pc:graphicFrameChg>
      </pc:sldChg>
      <pc:sldChg chg="modSp mod">
        <pc:chgData name="조가은" userId="065e7b17-8815-4ba6-a5fc-a13e0149a0c1" providerId="ADAL" clId="{03B85ADF-5332-45C0-9CED-1A427D61CC6D}" dt="2025-09-15T04:51:27.742" v="5624" actId="404"/>
        <pc:sldMkLst>
          <pc:docMk/>
          <pc:sldMk cId="1833628790" sldId="910"/>
        </pc:sldMkLst>
        <pc:graphicFrameChg chg="mod modGraphic">
          <ac:chgData name="조가은" userId="065e7b17-8815-4ba6-a5fc-a13e0149a0c1" providerId="ADAL" clId="{03B85ADF-5332-45C0-9CED-1A427D61CC6D}" dt="2025-09-15T04:51:27.742" v="5624" actId="404"/>
          <ac:graphicFrameMkLst>
            <pc:docMk/>
            <pc:sldMk cId="1833628790" sldId="910"/>
            <ac:graphicFrameMk id="3" creationId="{A3AA16D1-3629-BB9D-692B-C638EA93A43C}"/>
          </ac:graphicFrameMkLst>
        </pc:graphicFrameChg>
      </pc:sldChg>
      <pc:sldChg chg="modSp mod">
        <pc:chgData name="조가은" userId="065e7b17-8815-4ba6-a5fc-a13e0149a0c1" providerId="ADAL" clId="{03B85ADF-5332-45C0-9CED-1A427D61CC6D}" dt="2025-09-15T04:51:18.536" v="5619" actId="242"/>
        <pc:sldMkLst>
          <pc:docMk/>
          <pc:sldMk cId="1426569755" sldId="911"/>
        </pc:sldMkLst>
        <pc:graphicFrameChg chg="mod modGraphic">
          <ac:chgData name="조가은" userId="065e7b17-8815-4ba6-a5fc-a13e0149a0c1" providerId="ADAL" clId="{03B85ADF-5332-45C0-9CED-1A427D61CC6D}" dt="2025-09-15T04:51:18.536" v="5619" actId="242"/>
          <ac:graphicFrameMkLst>
            <pc:docMk/>
            <pc:sldMk cId="1426569755" sldId="911"/>
            <ac:graphicFrameMk id="3" creationId="{ADB572C6-3F7E-0C8D-66AF-D12024CA2231}"/>
          </ac:graphicFrameMkLst>
        </pc:graphicFrameChg>
      </pc:sldChg>
      <pc:sldChg chg="modSp mod">
        <pc:chgData name="조가은" userId="065e7b17-8815-4ba6-a5fc-a13e0149a0c1" providerId="ADAL" clId="{03B85ADF-5332-45C0-9CED-1A427D61CC6D}" dt="2025-09-15T04:51:06.388" v="5612" actId="122"/>
        <pc:sldMkLst>
          <pc:docMk/>
          <pc:sldMk cId="1202971096" sldId="912"/>
        </pc:sldMkLst>
        <pc:graphicFrameChg chg="mod modGraphic">
          <ac:chgData name="조가은" userId="065e7b17-8815-4ba6-a5fc-a13e0149a0c1" providerId="ADAL" clId="{03B85ADF-5332-45C0-9CED-1A427D61CC6D}" dt="2025-09-15T04:51:06.388" v="5612" actId="122"/>
          <ac:graphicFrameMkLst>
            <pc:docMk/>
            <pc:sldMk cId="1202971096" sldId="912"/>
            <ac:graphicFrameMk id="3" creationId="{F5C105D7-5AF0-4BE8-875A-1D2B1888006A}"/>
          </ac:graphicFrameMkLst>
        </pc:graphicFrameChg>
      </pc:sldChg>
      <pc:sldChg chg="modSp del mod">
        <pc:chgData name="조가은" userId="065e7b17-8815-4ba6-a5fc-a13e0149a0c1" providerId="ADAL" clId="{03B85ADF-5332-45C0-9CED-1A427D61CC6D}" dt="2025-09-11T11:30:40.683" v="5169" actId="2696"/>
        <pc:sldMkLst>
          <pc:docMk/>
          <pc:sldMk cId="2894255299" sldId="2225"/>
        </pc:sldMkLst>
      </pc:sldChg>
      <pc:sldChg chg="del">
        <pc:chgData name="조가은" userId="065e7b17-8815-4ba6-a5fc-a13e0149a0c1" providerId="ADAL" clId="{03B85ADF-5332-45C0-9CED-1A427D61CC6D}" dt="2025-09-11T11:30:37.617" v="5168" actId="2696"/>
        <pc:sldMkLst>
          <pc:docMk/>
          <pc:sldMk cId="3805555762" sldId="2226"/>
        </pc:sldMkLst>
      </pc:sldChg>
      <pc:sldChg chg="del">
        <pc:chgData name="조가은" userId="065e7b17-8815-4ba6-a5fc-a13e0149a0c1" providerId="ADAL" clId="{03B85ADF-5332-45C0-9CED-1A427D61CC6D}" dt="2025-09-11T11:30:34.362" v="5167" actId="2696"/>
        <pc:sldMkLst>
          <pc:docMk/>
          <pc:sldMk cId="2624364783" sldId="2227"/>
        </pc:sldMkLst>
      </pc:sldChg>
      <pc:sldChg chg="del">
        <pc:chgData name="조가은" userId="065e7b17-8815-4ba6-a5fc-a13e0149a0c1" providerId="ADAL" clId="{03B85ADF-5332-45C0-9CED-1A427D61CC6D}" dt="2025-09-11T11:30:34.362" v="5167" actId="2696"/>
        <pc:sldMkLst>
          <pc:docMk/>
          <pc:sldMk cId="1330082447" sldId="2228"/>
        </pc:sldMkLst>
      </pc:sldChg>
      <pc:sldChg chg="del">
        <pc:chgData name="조가은" userId="065e7b17-8815-4ba6-a5fc-a13e0149a0c1" providerId="ADAL" clId="{03B85ADF-5332-45C0-9CED-1A427D61CC6D}" dt="2025-09-11T11:30:34.362" v="5167" actId="2696"/>
        <pc:sldMkLst>
          <pc:docMk/>
          <pc:sldMk cId="4175338843" sldId="2229"/>
        </pc:sldMkLst>
      </pc:sldChg>
      <pc:sldChg chg="addSp delSp modSp mod">
        <pc:chgData name="조가은" userId="065e7b17-8815-4ba6-a5fc-a13e0149a0c1" providerId="ADAL" clId="{03B85ADF-5332-45C0-9CED-1A427D61CC6D}" dt="2025-09-10T05:18:45.061" v="2949" actId="1076"/>
        <pc:sldMkLst>
          <pc:docMk/>
          <pc:sldMk cId="690056619" sldId="2230"/>
        </pc:sldMkLst>
        <pc:spChg chg="mod">
          <ac:chgData name="조가은" userId="065e7b17-8815-4ba6-a5fc-a13e0149a0c1" providerId="ADAL" clId="{03B85ADF-5332-45C0-9CED-1A427D61CC6D}" dt="2025-09-10T05:15:47.941" v="1954"/>
          <ac:spMkLst>
            <pc:docMk/>
            <pc:sldMk cId="690056619" sldId="2230"/>
            <ac:spMk id="8" creationId="{6FC300EF-B49A-B09D-9DCC-B420BC4EB5AA}"/>
          </ac:spMkLst>
        </pc:spChg>
        <pc:spChg chg="mod">
          <ac:chgData name="조가은" userId="065e7b17-8815-4ba6-a5fc-a13e0149a0c1" providerId="ADAL" clId="{03B85ADF-5332-45C0-9CED-1A427D61CC6D}" dt="2025-09-10T05:15:50.702" v="1955"/>
          <ac:spMkLst>
            <pc:docMk/>
            <pc:sldMk cId="690056619" sldId="2230"/>
            <ac:spMk id="9" creationId="{4C4A4D82-CFB5-A702-BBEF-2FFF08987970}"/>
          </ac:spMkLst>
        </pc:spChg>
        <pc:spChg chg="mod">
          <ac:chgData name="조가은" userId="065e7b17-8815-4ba6-a5fc-a13e0149a0c1" providerId="ADAL" clId="{03B85ADF-5332-45C0-9CED-1A427D61CC6D}" dt="2025-09-10T05:16:01.039" v="1961" actId="20577"/>
          <ac:spMkLst>
            <pc:docMk/>
            <pc:sldMk cId="690056619" sldId="2230"/>
            <ac:spMk id="10" creationId="{C5AC0AD5-429F-443D-53FE-6FA6C94489DD}"/>
          </ac:spMkLst>
        </pc:spChg>
        <pc:spChg chg="mod">
          <ac:chgData name="조가은" userId="065e7b17-8815-4ba6-a5fc-a13e0149a0c1" providerId="ADAL" clId="{03B85ADF-5332-45C0-9CED-1A427D61CC6D}" dt="2025-09-10T05:17:43.576" v="2863" actId="13926"/>
          <ac:spMkLst>
            <pc:docMk/>
            <pc:sldMk cId="690056619" sldId="2230"/>
            <ac:spMk id="11" creationId="{2BD164E5-89C2-C1F0-A3F6-8953F7CF7C07}"/>
          </ac:spMkLst>
        </pc:spChg>
        <pc:spChg chg="mod">
          <ac:chgData name="조가은" userId="065e7b17-8815-4ba6-a5fc-a13e0149a0c1" providerId="ADAL" clId="{03B85ADF-5332-45C0-9CED-1A427D61CC6D}" dt="2025-09-10T05:17:48.661" v="2881" actId="20577"/>
          <ac:spMkLst>
            <pc:docMk/>
            <pc:sldMk cId="690056619" sldId="2230"/>
            <ac:spMk id="12" creationId="{DFF1CA64-4059-9274-57EB-1EFC80DBA069}"/>
          </ac:spMkLst>
        </pc:spChg>
        <pc:spChg chg="add mod">
          <ac:chgData name="조가은" userId="065e7b17-8815-4ba6-a5fc-a13e0149a0c1" providerId="ADAL" clId="{03B85ADF-5332-45C0-9CED-1A427D61CC6D}" dt="2025-09-10T05:18:45.061" v="2949" actId="1076"/>
          <ac:spMkLst>
            <pc:docMk/>
            <pc:sldMk cId="690056619" sldId="2230"/>
            <ac:spMk id="14" creationId="{35E461E6-FCDF-57B5-6624-76C00666E9A9}"/>
          </ac:spMkLst>
        </pc:spChg>
        <pc:spChg chg="add mod">
          <ac:chgData name="조가은" userId="065e7b17-8815-4ba6-a5fc-a13e0149a0c1" providerId="ADAL" clId="{03B85ADF-5332-45C0-9CED-1A427D61CC6D}" dt="2025-09-10T05:18:45.061" v="2949" actId="1076"/>
          <ac:spMkLst>
            <pc:docMk/>
            <pc:sldMk cId="690056619" sldId="2230"/>
            <ac:spMk id="15" creationId="{EF4D6303-9354-B182-4E20-03F21421ADF1}"/>
          </ac:spMkLst>
        </pc:spChg>
        <pc:spChg chg="add mod">
          <ac:chgData name="조가은" userId="065e7b17-8815-4ba6-a5fc-a13e0149a0c1" providerId="ADAL" clId="{03B85ADF-5332-45C0-9CED-1A427D61CC6D}" dt="2025-09-10T05:18:45.061" v="2949" actId="1076"/>
          <ac:spMkLst>
            <pc:docMk/>
            <pc:sldMk cId="690056619" sldId="2230"/>
            <ac:spMk id="16" creationId="{87137F1D-459A-C982-CAF0-8994D86260C4}"/>
          </ac:spMkLst>
        </pc:spChg>
        <pc:spChg chg="add mod">
          <ac:chgData name="조가은" userId="065e7b17-8815-4ba6-a5fc-a13e0149a0c1" providerId="ADAL" clId="{03B85ADF-5332-45C0-9CED-1A427D61CC6D}" dt="2025-09-10T05:18:45.061" v="2949" actId="1076"/>
          <ac:spMkLst>
            <pc:docMk/>
            <pc:sldMk cId="690056619" sldId="2230"/>
            <ac:spMk id="17" creationId="{620B97A4-9EF1-611F-FB97-FD912970216E}"/>
          </ac:spMkLst>
        </pc:spChg>
        <pc:spChg chg="add mod">
          <ac:chgData name="조가은" userId="065e7b17-8815-4ba6-a5fc-a13e0149a0c1" providerId="ADAL" clId="{03B85ADF-5332-45C0-9CED-1A427D61CC6D}" dt="2025-09-10T05:18:45.061" v="2949" actId="1076"/>
          <ac:spMkLst>
            <pc:docMk/>
            <pc:sldMk cId="690056619" sldId="2230"/>
            <ac:spMk id="18" creationId="{A54AF684-51C3-31E5-CD9D-43E1E8D705ED}"/>
          </ac:spMkLst>
        </pc:spChg>
        <pc:spChg chg="add mod">
          <ac:chgData name="조가은" userId="065e7b17-8815-4ba6-a5fc-a13e0149a0c1" providerId="ADAL" clId="{03B85ADF-5332-45C0-9CED-1A427D61CC6D}" dt="2025-09-10T05:18:45.061" v="2949" actId="1076"/>
          <ac:spMkLst>
            <pc:docMk/>
            <pc:sldMk cId="690056619" sldId="2230"/>
            <ac:spMk id="19" creationId="{06EB0BCB-81F1-562F-39F2-C01829C655F2}"/>
          </ac:spMkLst>
        </pc:spChg>
        <pc:spChg chg="add mod">
          <ac:chgData name="조가은" userId="065e7b17-8815-4ba6-a5fc-a13e0149a0c1" providerId="ADAL" clId="{03B85ADF-5332-45C0-9CED-1A427D61CC6D}" dt="2025-09-10T05:18:45.061" v="2949" actId="1076"/>
          <ac:spMkLst>
            <pc:docMk/>
            <pc:sldMk cId="690056619" sldId="2230"/>
            <ac:spMk id="24" creationId="{C4EB31FD-F6C1-B66F-9B46-CE0481193436}"/>
          </ac:spMkLst>
        </pc:spChg>
        <pc:spChg chg="add mod">
          <ac:chgData name="조가은" userId="065e7b17-8815-4ba6-a5fc-a13e0149a0c1" providerId="ADAL" clId="{03B85ADF-5332-45C0-9CED-1A427D61CC6D}" dt="2025-09-10T05:18:45.061" v="2949" actId="1076"/>
          <ac:spMkLst>
            <pc:docMk/>
            <pc:sldMk cId="690056619" sldId="2230"/>
            <ac:spMk id="25" creationId="{F23026B7-9D3E-721C-1628-4ACED3A38C71}"/>
          </ac:spMkLst>
        </pc:spChg>
        <pc:picChg chg="add mod">
          <ac:chgData name="조가은" userId="065e7b17-8815-4ba6-a5fc-a13e0149a0c1" providerId="ADAL" clId="{03B85ADF-5332-45C0-9CED-1A427D61CC6D}" dt="2025-09-10T05:18:45.061" v="2949" actId="1076"/>
          <ac:picMkLst>
            <pc:docMk/>
            <pc:sldMk cId="690056619" sldId="2230"/>
            <ac:picMk id="13" creationId="{935A0A7B-25E2-47F8-5AD4-D08414A43D02}"/>
          </ac:picMkLst>
        </pc:picChg>
      </pc:sldChg>
      <pc:sldChg chg="addSp delSp del mod">
        <pc:chgData name="조가은" userId="065e7b17-8815-4ba6-a5fc-a13e0149a0c1" providerId="ADAL" clId="{03B85ADF-5332-45C0-9CED-1A427D61CC6D}" dt="2025-09-11T11:30:31.045" v="5166" actId="2696"/>
        <pc:sldMkLst>
          <pc:docMk/>
          <pc:sldMk cId="376264386" sldId="2231"/>
        </pc:sldMkLst>
      </pc:sldChg>
      <pc:sldChg chg="del">
        <pc:chgData name="조가은" userId="065e7b17-8815-4ba6-a5fc-a13e0149a0c1" providerId="ADAL" clId="{03B85ADF-5332-45C0-9CED-1A427D61CC6D}" dt="2025-09-11T11:30:28.721" v="5165" actId="2696"/>
        <pc:sldMkLst>
          <pc:docMk/>
          <pc:sldMk cId="3195316186" sldId="2232"/>
        </pc:sldMkLst>
      </pc:sldChg>
      <pc:sldChg chg="del">
        <pc:chgData name="조가은" userId="065e7b17-8815-4ba6-a5fc-a13e0149a0c1" providerId="ADAL" clId="{03B85ADF-5332-45C0-9CED-1A427D61CC6D}" dt="2025-09-11T11:30:28.721" v="5165" actId="2696"/>
        <pc:sldMkLst>
          <pc:docMk/>
          <pc:sldMk cId="3307121449" sldId="2233"/>
        </pc:sldMkLst>
      </pc:sldChg>
      <pc:sldChg chg="del">
        <pc:chgData name="조가은" userId="065e7b17-8815-4ba6-a5fc-a13e0149a0c1" providerId="ADAL" clId="{03B85ADF-5332-45C0-9CED-1A427D61CC6D}" dt="2025-09-11T11:30:28.721" v="5165" actId="2696"/>
        <pc:sldMkLst>
          <pc:docMk/>
          <pc:sldMk cId="3719160118" sldId="2234"/>
        </pc:sldMkLst>
      </pc:sldChg>
      <pc:sldChg chg="del">
        <pc:chgData name="조가은" userId="065e7b17-8815-4ba6-a5fc-a13e0149a0c1" providerId="ADAL" clId="{03B85ADF-5332-45C0-9CED-1A427D61CC6D}" dt="2025-09-11T11:30:28.721" v="5165" actId="2696"/>
        <pc:sldMkLst>
          <pc:docMk/>
          <pc:sldMk cId="1384099255" sldId="2235"/>
        </pc:sldMkLst>
      </pc:sldChg>
      <pc:sldChg chg="del">
        <pc:chgData name="조가은" userId="065e7b17-8815-4ba6-a5fc-a13e0149a0c1" providerId="ADAL" clId="{03B85ADF-5332-45C0-9CED-1A427D61CC6D}" dt="2025-09-11T11:30:28.721" v="5165" actId="2696"/>
        <pc:sldMkLst>
          <pc:docMk/>
          <pc:sldMk cId="301035886" sldId="2236"/>
        </pc:sldMkLst>
      </pc:sldChg>
      <pc:sldChg chg="del">
        <pc:chgData name="조가은" userId="065e7b17-8815-4ba6-a5fc-a13e0149a0c1" providerId="ADAL" clId="{03B85ADF-5332-45C0-9CED-1A427D61CC6D}" dt="2025-09-11T11:30:28.721" v="5165" actId="2696"/>
        <pc:sldMkLst>
          <pc:docMk/>
          <pc:sldMk cId="1647210956" sldId="2237"/>
        </pc:sldMkLst>
      </pc:sldChg>
      <pc:sldChg chg="addSp modSp del mod">
        <pc:chgData name="조가은" userId="065e7b17-8815-4ba6-a5fc-a13e0149a0c1" providerId="ADAL" clId="{03B85ADF-5332-45C0-9CED-1A427D61CC6D}" dt="2025-09-10T05:11:29.434" v="1931" actId="2696"/>
        <pc:sldMkLst>
          <pc:docMk/>
          <pc:sldMk cId="4006881915" sldId="2238"/>
        </pc:sldMkLst>
      </pc:sldChg>
      <pc:sldChg chg="modSp del mod">
        <pc:chgData name="조가은" userId="065e7b17-8815-4ba6-a5fc-a13e0149a0c1" providerId="ADAL" clId="{03B85ADF-5332-45C0-9CED-1A427D61CC6D}" dt="2025-09-11T11:36:33.934" v="5310" actId="2696"/>
        <pc:sldMkLst>
          <pc:docMk/>
          <pc:sldMk cId="966575416" sldId="2239"/>
        </pc:sldMkLst>
      </pc:sldChg>
      <pc:sldChg chg="del">
        <pc:chgData name="조가은" userId="065e7b17-8815-4ba6-a5fc-a13e0149a0c1" providerId="ADAL" clId="{03B85ADF-5332-45C0-9CED-1A427D61CC6D}" dt="2025-09-11T11:36:33.934" v="5310" actId="2696"/>
        <pc:sldMkLst>
          <pc:docMk/>
          <pc:sldMk cId="3683635561" sldId="2240"/>
        </pc:sldMkLst>
      </pc:sldChg>
      <pc:sldChg chg="addSp delSp modSp del mod">
        <pc:chgData name="조가은" userId="065e7b17-8815-4ba6-a5fc-a13e0149a0c1" providerId="ADAL" clId="{03B85ADF-5332-45C0-9CED-1A427D61CC6D}" dt="2025-09-11T11:36:31.369" v="5309" actId="2696"/>
        <pc:sldMkLst>
          <pc:docMk/>
          <pc:sldMk cId="2560670415" sldId="2241"/>
        </pc:sldMkLst>
      </pc:sldChg>
      <pc:sldChg chg="del">
        <pc:chgData name="조가은" userId="065e7b17-8815-4ba6-a5fc-a13e0149a0c1" providerId="ADAL" clId="{03B85ADF-5332-45C0-9CED-1A427D61CC6D}" dt="2025-09-11T11:36:22.580" v="5307" actId="2696"/>
        <pc:sldMkLst>
          <pc:docMk/>
          <pc:sldMk cId="175880538" sldId="2242"/>
        </pc:sldMkLst>
      </pc:sldChg>
      <pc:sldChg chg="del">
        <pc:chgData name="조가은" userId="065e7b17-8815-4ba6-a5fc-a13e0149a0c1" providerId="ADAL" clId="{03B85ADF-5332-45C0-9CED-1A427D61CC6D}" dt="2025-09-11T11:36:22.580" v="5307" actId="2696"/>
        <pc:sldMkLst>
          <pc:docMk/>
          <pc:sldMk cId="3273028489" sldId="2243"/>
        </pc:sldMkLst>
      </pc:sldChg>
      <pc:sldChg chg="del">
        <pc:chgData name="조가은" userId="065e7b17-8815-4ba6-a5fc-a13e0149a0c1" providerId="ADAL" clId="{03B85ADF-5332-45C0-9CED-1A427D61CC6D}" dt="2025-09-11T11:36:22.580" v="5307" actId="2696"/>
        <pc:sldMkLst>
          <pc:docMk/>
          <pc:sldMk cId="3486530342" sldId="2244"/>
        </pc:sldMkLst>
      </pc:sldChg>
      <pc:sldChg chg="del">
        <pc:chgData name="조가은" userId="065e7b17-8815-4ba6-a5fc-a13e0149a0c1" providerId="ADAL" clId="{03B85ADF-5332-45C0-9CED-1A427D61CC6D}" dt="2025-09-11T11:36:19.983" v="5306" actId="2696"/>
        <pc:sldMkLst>
          <pc:docMk/>
          <pc:sldMk cId="2573504385" sldId="2245"/>
        </pc:sldMkLst>
      </pc:sldChg>
      <pc:sldChg chg="modSp del mod">
        <pc:chgData name="조가은" userId="065e7b17-8815-4ba6-a5fc-a13e0149a0c1" providerId="ADAL" clId="{03B85ADF-5332-45C0-9CED-1A427D61CC6D}" dt="2025-09-11T11:39:23.655" v="5312" actId="2696"/>
        <pc:sldMkLst>
          <pc:docMk/>
          <pc:sldMk cId="2971116991" sldId="2264"/>
        </pc:sldMkLst>
      </pc:sldChg>
      <pc:sldChg chg="delSp del mod">
        <pc:chgData name="조가은" userId="065e7b17-8815-4ba6-a5fc-a13e0149a0c1" providerId="ADAL" clId="{03B85ADF-5332-45C0-9CED-1A427D61CC6D}" dt="2025-09-11T11:03:44.343" v="5056" actId="2696"/>
        <pc:sldMkLst>
          <pc:docMk/>
          <pc:sldMk cId="1763507707" sldId="2286"/>
        </pc:sldMkLst>
      </pc:sldChg>
      <pc:sldChg chg="modSp add del mod">
        <pc:chgData name="조가은" userId="065e7b17-8815-4ba6-a5fc-a13e0149a0c1" providerId="ADAL" clId="{03B85ADF-5332-45C0-9CED-1A427D61CC6D}" dt="2025-09-11T11:50:26.303" v="5313" actId="2696"/>
        <pc:sldMkLst>
          <pc:docMk/>
          <pc:sldMk cId="3869590842" sldId="2292"/>
        </pc:sldMkLst>
      </pc:sldChg>
      <pc:sldChg chg="modSp add del mod">
        <pc:chgData name="조가은" userId="065e7b17-8815-4ba6-a5fc-a13e0149a0c1" providerId="ADAL" clId="{03B85ADF-5332-45C0-9CED-1A427D61CC6D}" dt="2025-09-11T11:50:26.303" v="5313" actId="2696"/>
        <pc:sldMkLst>
          <pc:docMk/>
          <pc:sldMk cId="3396148125" sldId="2304"/>
        </pc:sldMkLst>
      </pc:sldChg>
      <pc:sldChg chg="modSp del mod">
        <pc:chgData name="조가은" userId="065e7b17-8815-4ba6-a5fc-a13e0149a0c1" providerId="ADAL" clId="{03B85ADF-5332-45C0-9CED-1A427D61CC6D}" dt="2025-09-11T11:30:34.362" v="5167" actId="2696"/>
        <pc:sldMkLst>
          <pc:docMk/>
          <pc:sldMk cId="2694550035" sldId="2324"/>
        </pc:sldMkLst>
      </pc:sldChg>
      <pc:sldChg chg="del">
        <pc:chgData name="조가은" userId="065e7b17-8815-4ba6-a5fc-a13e0149a0c1" providerId="ADAL" clId="{03B85ADF-5332-45C0-9CED-1A427D61CC6D}" dt="2025-09-09T08:34:19.274" v="96" actId="2696"/>
        <pc:sldMkLst>
          <pc:docMk/>
          <pc:sldMk cId="391336659" sldId="2325"/>
        </pc:sldMkLst>
      </pc:sldChg>
      <pc:sldChg chg="del">
        <pc:chgData name="조가은" userId="065e7b17-8815-4ba6-a5fc-a13e0149a0c1" providerId="ADAL" clId="{03B85ADF-5332-45C0-9CED-1A427D61CC6D}" dt="2025-09-09T08:34:19.274" v="96" actId="2696"/>
        <pc:sldMkLst>
          <pc:docMk/>
          <pc:sldMk cId="4033958320" sldId="2327"/>
        </pc:sldMkLst>
      </pc:sldChg>
      <pc:sldChg chg="addSp modSp del mod">
        <pc:chgData name="조가은" userId="065e7b17-8815-4ba6-a5fc-a13e0149a0c1" providerId="ADAL" clId="{03B85ADF-5332-45C0-9CED-1A427D61CC6D}" dt="2025-09-10T06:03:48.197" v="3715" actId="2696"/>
        <pc:sldMkLst>
          <pc:docMk/>
          <pc:sldMk cId="79174345" sldId="2330"/>
        </pc:sldMkLst>
      </pc:sldChg>
      <pc:sldChg chg="del">
        <pc:chgData name="조가은" userId="065e7b17-8815-4ba6-a5fc-a13e0149a0c1" providerId="ADAL" clId="{03B85ADF-5332-45C0-9CED-1A427D61CC6D}" dt="2025-09-11T10:49:25.982" v="5050" actId="2696"/>
        <pc:sldMkLst>
          <pc:docMk/>
          <pc:sldMk cId="1163076868" sldId="2340"/>
        </pc:sldMkLst>
      </pc:sldChg>
      <pc:sldChg chg="delSp modSp add">
        <pc:chgData name="조가은" userId="065e7b17-8815-4ba6-a5fc-a13e0149a0c1" providerId="ADAL" clId="{03B85ADF-5332-45C0-9CED-1A427D61CC6D}" dt="2025-09-11T10:50:01.200" v="5053" actId="478"/>
        <pc:sldMkLst>
          <pc:docMk/>
          <pc:sldMk cId="2964100000" sldId="2340"/>
        </pc:sldMkLst>
        <pc:spChg chg="mod">
          <ac:chgData name="조가은" userId="065e7b17-8815-4ba6-a5fc-a13e0149a0c1" providerId="ADAL" clId="{03B85ADF-5332-45C0-9CED-1A427D61CC6D}" dt="2025-09-11T10:49:59.090" v="5052" actId="14100"/>
          <ac:spMkLst>
            <pc:docMk/>
            <pc:sldMk cId="2964100000" sldId="2340"/>
            <ac:spMk id="13" creationId="{8C8CE4BE-8943-65E0-ECE3-B39B08CF6947}"/>
          </ac:spMkLst>
        </pc:spChg>
      </pc:sldChg>
      <pc:sldChg chg="add">
        <pc:chgData name="조가은" userId="065e7b17-8815-4ba6-a5fc-a13e0149a0c1" providerId="ADAL" clId="{03B85ADF-5332-45C0-9CED-1A427D61CC6D}" dt="2025-09-11T10:49:30.864" v="5051"/>
        <pc:sldMkLst>
          <pc:docMk/>
          <pc:sldMk cId="1834343223" sldId="2341"/>
        </pc:sldMkLst>
      </pc:sldChg>
      <pc:sldChg chg="del">
        <pc:chgData name="조가은" userId="065e7b17-8815-4ba6-a5fc-a13e0149a0c1" providerId="ADAL" clId="{03B85ADF-5332-45C0-9CED-1A427D61CC6D}" dt="2025-09-11T10:49:25.982" v="5050" actId="2696"/>
        <pc:sldMkLst>
          <pc:docMk/>
          <pc:sldMk cId="3181805839" sldId="2341"/>
        </pc:sldMkLst>
      </pc:sldChg>
      <pc:sldChg chg="del">
        <pc:chgData name="조가은" userId="065e7b17-8815-4ba6-a5fc-a13e0149a0c1" providerId="ADAL" clId="{03B85ADF-5332-45C0-9CED-1A427D61CC6D}" dt="2025-09-11T10:49:25.982" v="5050" actId="2696"/>
        <pc:sldMkLst>
          <pc:docMk/>
          <pc:sldMk cId="11254606" sldId="2342"/>
        </pc:sldMkLst>
      </pc:sldChg>
      <pc:sldChg chg="add">
        <pc:chgData name="조가은" userId="065e7b17-8815-4ba6-a5fc-a13e0149a0c1" providerId="ADAL" clId="{03B85ADF-5332-45C0-9CED-1A427D61CC6D}" dt="2025-09-11T10:49:30.864" v="5051"/>
        <pc:sldMkLst>
          <pc:docMk/>
          <pc:sldMk cId="4236895508" sldId="2342"/>
        </pc:sldMkLst>
      </pc:sldChg>
      <pc:sldChg chg="addSp delSp modSp mod">
        <pc:chgData name="조가은" userId="065e7b17-8815-4ba6-a5fc-a13e0149a0c1" providerId="ADAL" clId="{03B85ADF-5332-45C0-9CED-1A427D61CC6D}" dt="2025-09-10T05:12:00.855" v="1933" actId="113"/>
        <pc:sldMkLst>
          <pc:docMk/>
          <pc:sldMk cId="130928248" sldId="2343"/>
        </pc:sldMkLst>
        <pc:spChg chg="mod">
          <ac:chgData name="조가은" userId="065e7b17-8815-4ba6-a5fc-a13e0149a0c1" providerId="ADAL" clId="{03B85ADF-5332-45C0-9CED-1A427D61CC6D}" dt="2025-09-10T05:03:46.106" v="1768"/>
          <ac:spMkLst>
            <pc:docMk/>
            <pc:sldMk cId="130928248" sldId="2343"/>
            <ac:spMk id="9" creationId="{9C73B77A-647E-79BB-12AA-9D9B76C2A0C8}"/>
          </ac:spMkLst>
        </pc:spChg>
        <pc:spChg chg="mod">
          <ac:chgData name="조가은" userId="065e7b17-8815-4ba6-a5fc-a13e0149a0c1" providerId="ADAL" clId="{03B85ADF-5332-45C0-9CED-1A427D61CC6D}" dt="2025-09-10T05:12:00.855" v="1933" actId="113"/>
          <ac:spMkLst>
            <pc:docMk/>
            <pc:sldMk cId="130928248" sldId="2343"/>
            <ac:spMk id="11" creationId="{EBDD3739-EF4C-F6E0-1300-D732599DD360}"/>
          </ac:spMkLst>
        </pc:spChg>
        <pc:spChg chg="add">
          <ac:chgData name="조가은" userId="065e7b17-8815-4ba6-a5fc-a13e0149a0c1" providerId="ADAL" clId="{03B85ADF-5332-45C0-9CED-1A427D61CC6D}" dt="2025-09-10T05:02:50.460" v="1355" actId="11529"/>
          <ac:spMkLst>
            <pc:docMk/>
            <pc:sldMk cId="130928248" sldId="2343"/>
            <ac:spMk id="26" creationId="{CDCB4B66-C565-5C2D-5990-E0EFB828B9AA}"/>
          </ac:spMkLst>
        </pc:spChg>
        <pc:spChg chg="add mod">
          <ac:chgData name="조가은" userId="065e7b17-8815-4ba6-a5fc-a13e0149a0c1" providerId="ADAL" clId="{03B85ADF-5332-45C0-9CED-1A427D61CC6D}" dt="2025-09-10T05:02:51.984" v="1356" actId="571"/>
          <ac:spMkLst>
            <pc:docMk/>
            <pc:sldMk cId="130928248" sldId="2343"/>
            <ac:spMk id="27" creationId="{3C928DA8-7752-CB6B-7A0E-26365F0220DB}"/>
          </ac:spMkLst>
        </pc:spChg>
        <pc:grpChg chg="mod">
          <ac:chgData name="조가은" userId="065e7b17-8815-4ba6-a5fc-a13e0149a0c1" providerId="ADAL" clId="{03B85ADF-5332-45C0-9CED-1A427D61CC6D}" dt="2025-09-10T05:03:01.333" v="1386" actId="1076"/>
          <ac:grpSpMkLst>
            <pc:docMk/>
            <pc:sldMk cId="130928248" sldId="2343"/>
            <ac:grpSpMk id="2" creationId="{97948B4A-A773-9EB6-3AA7-6C6C48C3E378}"/>
          </ac:grpSpMkLst>
        </pc:grpChg>
        <pc:picChg chg="add mod">
          <ac:chgData name="조가은" userId="065e7b17-8815-4ba6-a5fc-a13e0149a0c1" providerId="ADAL" clId="{03B85ADF-5332-45C0-9CED-1A427D61CC6D}" dt="2025-09-10T05:02:18.003" v="1344" actId="1076"/>
          <ac:picMkLst>
            <pc:docMk/>
            <pc:sldMk cId="130928248" sldId="2343"/>
            <ac:picMk id="14" creationId="{B491AB46-1BA0-E2B2-8EBC-3D392C5D6C40}"/>
          </ac:picMkLst>
        </pc:picChg>
        <pc:picChg chg="add mod">
          <ac:chgData name="조가은" userId="065e7b17-8815-4ba6-a5fc-a13e0149a0c1" providerId="ADAL" clId="{03B85ADF-5332-45C0-9CED-1A427D61CC6D}" dt="2025-09-10T05:02:19.240" v="1345" actId="1076"/>
          <ac:picMkLst>
            <pc:docMk/>
            <pc:sldMk cId="130928248" sldId="2343"/>
            <ac:picMk id="21" creationId="{A3585FEA-F419-4C2A-80BE-7948E93EEC1F}"/>
          </ac:picMkLst>
        </pc:picChg>
        <pc:picChg chg="add mod">
          <ac:chgData name="조가은" userId="065e7b17-8815-4ba6-a5fc-a13e0149a0c1" providerId="ADAL" clId="{03B85ADF-5332-45C0-9CED-1A427D61CC6D}" dt="2025-09-10T05:02:45.311" v="1354" actId="1076"/>
          <ac:picMkLst>
            <pc:docMk/>
            <pc:sldMk cId="130928248" sldId="2343"/>
            <ac:picMk id="23" creationId="{287180EF-EA7A-742A-3AA0-5533F9324DC3}"/>
          </ac:picMkLst>
        </pc:picChg>
        <pc:picChg chg="add mod">
          <ac:chgData name="조가은" userId="065e7b17-8815-4ba6-a5fc-a13e0149a0c1" providerId="ADAL" clId="{03B85ADF-5332-45C0-9CED-1A427D61CC6D}" dt="2025-09-10T05:02:43.549" v="1353" actId="1076"/>
          <ac:picMkLst>
            <pc:docMk/>
            <pc:sldMk cId="130928248" sldId="2343"/>
            <ac:picMk id="25" creationId="{BEEEAB32-3CF9-D824-FE1B-FD6B57F1308C}"/>
          </ac:picMkLst>
        </pc:picChg>
      </pc:sldChg>
      <pc:sldChg chg="addSp delSp modSp mod">
        <pc:chgData name="조가은" userId="065e7b17-8815-4ba6-a5fc-a13e0149a0c1" providerId="ADAL" clId="{03B85ADF-5332-45C0-9CED-1A427D61CC6D}" dt="2025-09-11T11:06:04.268" v="5077" actId="1076"/>
        <pc:sldMkLst>
          <pc:docMk/>
          <pc:sldMk cId="2778280915" sldId="2344"/>
        </pc:sldMkLst>
        <pc:spChg chg="mod">
          <ac:chgData name="조가은" userId="065e7b17-8815-4ba6-a5fc-a13e0149a0c1" providerId="ADAL" clId="{03B85ADF-5332-45C0-9CED-1A427D61CC6D}" dt="2025-09-11T11:05:04.463" v="5064" actId="1076"/>
          <ac:spMkLst>
            <pc:docMk/>
            <pc:sldMk cId="2778280915" sldId="2344"/>
            <ac:spMk id="9" creationId="{0E2D7A15-16CD-883B-4BC5-DECE59D3C6DA}"/>
          </ac:spMkLst>
        </pc:spChg>
        <pc:spChg chg="mod">
          <ac:chgData name="조가은" userId="065e7b17-8815-4ba6-a5fc-a13e0149a0c1" providerId="ADAL" clId="{03B85ADF-5332-45C0-9CED-1A427D61CC6D}" dt="2025-09-11T11:05:04.463" v="5064" actId="1076"/>
          <ac:spMkLst>
            <pc:docMk/>
            <pc:sldMk cId="2778280915" sldId="2344"/>
            <ac:spMk id="10" creationId="{16346992-1CDD-18AE-0D51-A928F1D212A9}"/>
          </ac:spMkLst>
        </pc:spChg>
        <pc:spChg chg="mod">
          <ac:chgData name="조가은" userId="065e7b17-8815-4ba6-a5fc-a13e0149a0c1" providerId="ADAL" clId="{03B85ADF-5332-45C0-9CED-1A427D61CC6D}" dt="2025-09-11T11:05:04.463" v="5064" actId="1076"/>
          <ac:spMkLst>
            <pc:docMk/>
            <pc:sldMk cId="2778280915" sldId="2344"/>
            <ac:spMk id="11" creationId="{1B25AD8D-86BF-A868-69F1-C97E66249264}"/>
          </ac:spMkLst>
        </pc:spChg>
        <pc:spChg chg="mod">
          <ac:chgData name="조가은" userId="065e7b17-8815-4ba6-a5fc-a13e0149a0c1" providerId="ADAL" clId="{03B85ADF-5332-45C0-9CED-1A427D61CC6D}" dt="2025-09-11T11:05:04.463" v="5064" actId="1076"/>
          <ac:spMkLst>
            <pc:docMk/>
            <pc:sldMk cId="2778280915" sldId="2344"/>
            <ac:spMk id="12" creationId="{A1EA5A96-9FA8-198C-BDE3-FA126A6C2099}"/>
          </ac:spMkLst>
        </pc:spChg>
        <pc:spChg chg="mod">
          <ac:chgData name="조가은" userId="065e7b17-8815-4ba6-a5fc-a13e0149a0c1" providerId="ADAL" clId="{03B85ADF-5332-45C0-9CED-1A427D61CC6D}" dt="2025-09-11T11:05:04.463" v="5064" actId="1076"/>
          <ac:spMkLst>
            <pc:docMk/>
            <pc:sldMk cId="2778280915" sldId="2344"/>
            <ac:spMk id="14" creationId="{811579F1-2212-AD17-5B6B-3D6852DD6A48}"/>
          </ac:spMkLst>
        </pc:spChg>
        <pc:spChg chg="mod">
          <ac:chgData name="조가은" userId="065e7b17-8815-4ba6-a5fc-a13e0149a0c1" providerId="ADAL" clId="{03B85ADF-5332-45C0-9CED-1A427D61CC6D}" dt="2025-09-11T11:05:04.463" v="5064" actId="1076"/>
          <ac:spMkLst>
            <pc:docMk/>
            <pc:sldMk cId="2778280915" sldId="2344"/>
            <ac:spMk id="15" creationId="{1BA16FF7-52F6-50D9-7BC0-3405CDAD7536}"/>
          </ac:spMkLst>
        </pc:spChg>
        <pc:spChg chg="mod">
          <ac:chgData name="조가은" userId="065e7b17-8815-4ba6-a5fc-a13e0149a0c1" providerId="ADAL" clId="{03B85ADF-5332-45C0-9CED-1A427D61CC6D}" dt="2025-09-11T11:05:04.463" v="5064" actId="1076"/>
          <ac:spMkLst>
            <pc:docMk/>
            <pc:sldMk cId="2778280915" sldId="2344"/>
            <ac:spMk id="16" creationId="{D94BE9DC-C620-AD30-B9AF-2F6C351800E1}"/>
          </ac:spMkLst>
        </pc:spChg>
        <pc:spChg chg="mod">
          <ac:chgData name="조가은" userId="065e7b17-8815-4ba6-a5fc-a13e0149a0c1" providerId="ADAL" clId="{03B85ADF-5332-45C0-9CED-1A427D61CC6D}" dt="2025-09-11T11:05:04.463" v="5064" actId="1076"/>
          <ac:spMkLst>
            <pc:docMk/>
            <pc:sldMk cId="2778280915" sldId="2344"/>
            <ac:spMk id="22" creationId="{109A7BF7-D15D-B39C-CE43-69F83057CC73}"/>
          </ac:spMkLst>
        </pc:spChg>
        <pc:grpChg chg="mod">
          <ac:chgData name="조가은" userId="065e7b17-8815-4ba6-a5fc-a13e0149a0c1" providerId="ADAL" clId="{03B85ADF-5332-45C0-9CED-1A427D61CC6D}" dt="2025-09-11T08:47:51.368" v="4871" actId="1076"/>
          <ac:grpSpMkLst>
            <pc:docMk/>
            <pc:sldMk cId="2778280915" sldId="2344"/>
            <ac:grpSpMk id="3" creationId="{9C374BD1-FE7C-7E68-377A-FC39E5857261}"/>
          </ac:grpSpMkLst>
        </pc:grpChg>
        <pc:grpChg chg="add mod">
          <ac:chgData name="조가은" userId="065e7b17-8815-4ba6-a5fc-a13e0149a0c1" providerId="ADAL" clId="{03B85ADF-5332-45C0-9CED-1A427D61CC6D}" dt="2025-09-11T11:05:04.463" v="5064" actId="1076"/>
          <ac:grpSpMkLst>
            <pc:docMk/>
            <pc:sldMk cId="2778280915" sldId="2344"/>
            <ac:grpSpMk id="7" creationId="{D803AF49-23A0-9D8A-D8BA-84ACB65B16B9}"/>
          </ac:grpSpMkLst>
        </pc:grpChg>
        <pc:grpChg chg="mod">
          <ac:chgData name="조가은" userId="065e7b17-8815-4ba6-a5fc-a13e0149a0c1" providerId="ADAL" clId="{03B85ADF-5332-45C0-9CED-1A427D61CC6D}" dt="2025-09-11T11:04:55.690" v="5057" actId="164"/>
          <ac:grpSpMkLst>
            <pc:docMk/>
            <pc:sldMk cId="2778280915" sldId="2344"/>
            <ac:grpSpMk id="13" creationId="{63BEFA6F-F14C-93DA-F581-479643288BC6}"/>
          </ac:grpSpMkLst>
        </pc:grpChg>
        <pc:picChg chg="mod">
          <ac:chgData name="조가은" userId="065e7b17-8815-4ba6-a5fc-a13e0149a0c1" providerId="ADAL" clId="{03B85ADF-5332-45C0-9CED-1A427D61CC6D}" dt="2025-09-11T11:05:04.463" v="5064" actId="1076"/>
          <ac:picMkLst>
            <pc:docMk/>
            <pc:sldMk cId="2778280915" sldId="2344"/>
            <ac:picMk id="8" creationId="{B02EF3B7-C23C-81AC-32F1-DF10813489A1}"/>
          </ac:picMkLst>
        </pc:picChg>
        <pc:picChg chg="add mod">
          <ac:chgData name="조가은" userId="065e7b17-8815-4ba6-a5fc-a13e0149a0c1" providerId="ADAL" clId="{03B85ADF-5332-45C0-9CED-1A427D61CC6D}" dt="2025-09-11T11:06:04.268" v="5077" actId="1076"/>
          <ac:picMkLst>
            <pc:docMk/>
            <pc:sldMk cId="2778280915" sldId="2344"/>
            <ac:picMk id="25" creationId="{335EF5FF-473D-BF4C-B254-710B5530C779}"/>
          </ac:picMkLst>
        </pc:picChg>
      </pc:sldChg>
      <pc:sldChg chg="modSp mod">
        <pc:chgData name="조가은" userId="065e7b17-8815-4ba6-a5fc-a13e0149a0c1" providerId="ADAL" clId="{03B85ADF-5332-45C0-9CED-1A427D61CC6D}" dt="2025-09-10T05:45:18.877" v="3600" actId="20577"/>
        <pc:sldMkLst>
          <pc:docMk/>
          <pc:sldMk cId="141910228" sldId="2346"/>
        </pc:sldMkLst>
        <pc:graphicFrameChg chg="mod modGraphic">
          <ac:chgData name="조가은" userId="065e7b17-8815-4ba6-a5fc-a13e0149a0c1" providerId="ADAL" clId="{03B85ADF-5332-45C0-9CED-1A427D61CC6D}" dt="2025-09-10T05:45:18.877" v="3600" actId="20577"/>
          <ac:graphicFrameMkLst>
            <pc:docMk/>
            <pc:sldMk cId="141910228" sldId="2346"/>
            <ac:graphicFrameMk id="5" creationId="{77B5C8D9-3C53-B922-D923-AF4EB01E0BFB}"/>
          </ac:graphicFrameMkLst>
        </pc:graphicFrameChg>
      </pc:sldChg>
      <pc:sldChg chg="add del">
        <pc:chgData name="조가은" userId="065e7b17-8815-4ba6-a5fc-a13e0149a0c1" providerId="ADAL" clId="{03B85ADF-5332-45C0-9CED-1A427D61CC6D}" dt="2025-09-10T06:03:14.592" v="3702" actId="2696"/>
        <pc:sldMkLst>
          <pc:docMk/>
          <pc:sldMk cId="2947445809" sldId="2347"/>
        </pc:sldMkLst>
      </pc:sldChg>
      <pc:sldChg chg="del">
        <pc:chgData name="조가은" userId="065e7b17-8815-4ba6-a5fc-a13e0149a0c1" providerId="ADAL" clId="{03B85ADF-5332-45C0-9CED-1A427D61CC6D}" dt="2025-09-11T11:26:47.031" v="5161" actId="2696"/>
        <pc:sldMkLst>
          <pc:docMk/>
          <pc:sldMk cId="206051996" sldId="2349"/>
        </pc:sldMkLst>
      </pc:sldChg>
      <pc:sldChg chg="addSp delSp modSp mod">
        <pc:chgData name="조가은" userId="065e7b17-8815-4ba6-a5fc-a13e0149a0c1" providerId="ADAL" clId="{03B85ADF-5332-45C0-9CED-1A427D61CC6D}" dt="2025-09-11T11:33:22.640" v="5195" actId="164"/>
        <pc:sldMkLst>
          <pc:docMk/>
          <pc:sldMk cId="2642510549" sldId="2350"/>
        </pc:sldMkLst>
        <pc:spChg chg="mod topLvl">
          <ac:chgData name="조가은" userId="065e7b17-8815-4ba6-a5fc-a13e0149a0c1" providerId="ADAL" clId="{03B85ADF-5332-45C0-9CED-1A427D61CC6D}" dt="2025-09-11T11:33:19.951" v="5193" actId="14100"/>
          <ac:spMkLst>
            <pc:docMk/>
            <pc:sldMk cId="2642510549" sldId="2350"/>
            <ac:spMk id="19" creationId="{29F06446-65B9-1838-AF86-A5E3B5509BC9}"/>
          </ac:spMkLst>
        </pc:spChg>
        <pc:spChg chg="mod topLvl">
          <ac:chgData name="조가은" userId="065e7b17-8815-4ba6-a5fc-a13e0149a0c1" providerId="ADAL" clId="{03B85ADF-5332-45C0-9CED-1A427D61CC6D}" dt="2025-09-11T11:33:19.951" v="5193" actId="14100"/>
          <ac:spMkLst>
            <pc:docMk/>
            <pc:sldMk cId="2642510549" sldId="2350"/>
            <ac:spMk id="20" creationId="{40B02F39-0763-B689-8EFD-7F1CBBFA1DA8}"/>
          </ac:spMkLst>
        </pc:spChg>
        <pc:spChg chg="mod topLvl">
          <ac:chgData name="조가은" userId="065e7b17-8815-4ba6-a5fc-a13e0149a0c1" providerId="ADAL" clId="{03B85ADF-5332-45C0-9CED-1A427D61CC6D}" dt="2025-09-11T11:33:22.640" v="5195" actId="164"/>
          <ac:spMkLst>
            <pc:docMk/>
            <pc:sldMk cId="2642510549" sldId="2350"/>
            <ac:spMk id="22" creationId="{76DCEE39-E48C-1D5B-F623-1735F95B7184}"/>
          </ac:spMkLst>
        </pc:spChg>
        <pc:grpChg chg="add mod">
          <ac:chgData name="조가은" userId="065e7b17-8815-4ba6-a5fc-a13e0149a0c1" providerId="ADAL" clId="{03B85ADF-5332-45C0-9CED-1A427D61CC6D}" dt="2025-09-11T11:33:22.640" v="5195" actId="164"/>
          <ac:grpSpMkLst>
            <pc:docMk/>
            <pc:sldMk cId="2642510549" sldId="2350"/>
            <ac:grpSpMk id="4" creationId="{28C8B53E-85E6-829E-0586-E85DE87F8C50}"/>
          </ac:grpSpMkLst>
        </pc:grpChg>
        <pc:grpChg chg="add mod">
          <ac:chgData name="조가은" userId="065e7b17-8815-4ba6-a5fc-a13e0149a0c1" providerId="ADAL" clId="{03B85ADF-5332-45C0-9CED-1A427D61CC6D}" dt="2025-09-11T11:33:22.640" v="5195" actId="164"/>
          <ac:grpSpMkLst>
            <pc:docMk/>
            <pc:sldMk cId="2642510549" sldId="2350"/>
            <ac:grpSpMk id="7" creationId="{54DB3DC7-D33E-48ED-F4D3-0B1AD1F5F22F}"/>
          </ac:grpSpMkLst>
        </pc:grpChg>
        <pc:picChg chg="mod topLvl">
          <ac:chgData name="조가은" userId="065e7b17-8815-4ba6-a5fc-a13e0149a0c1" providerId="ADAL" clId="{03B85ADF-5332-45C0-9CED-1A427D61CC6D}" dt="2025-09-11T11:33:19.951" v="5193" actId="14100"/>
          <ac:picMkLst>
            <pc:docMk/>
            <pc:sldMk cId="2642510549" sldId="2350"/>
            <ac:picMk id="10" creationId="{50FF9007-0B92-43E6-41B8-5759BB465CFD}"/>
          </ac:picMkLst>
        </pc:picChg>
        <pc:picChg chg="mod topLvl">
          <ac:chgData name="조가은" userId="065e7b17-8815-4ba6-a5fc-a13e0149a0c1" providerId="ADAL" clId="{03B85ADF-5332-45C0-9CED-1A427D61CC6D}" dt="2025-09-11T11:33:19.951" v="5193" actId="14100"/>
          <ac:picMkLst>
            <pc:docMk/>
            <pc:sldMk cId="2642510549" sldId="2350"/>
            <ac:picMk id="12" creationId="{4B21B628-D210-08F4-6D8A-E01554E79A43}"/>
          </ac:picMkLst>
        </pc:picChg>
        <pc:cxnChg chg="mod topLvl">
          <ac:chgData name="조가은" userId="065e7b17-8815-4ba6-a5fc-a13e0149a0c1" providerId="ADAL" clId="{03B85ADF-5332-45C0-9CED-1A427D61CC6D}" dt="2025-09-11T11:33:19.951" v="5193" actId="14100"/>
          <ac:cxnSpMkLst>
            <pc:docMk/>
            <pc:sldMk cId="2642510549" sldId="2350"/>
            <ac:cxnSpMk id="21" creationId="{C3B771B7-C373-B354-6146-7632E708A3A9}"/>
          </ac:cxnSpMkLst>
        </pc:cxnChg>
      </pc:sldChg>
      <pc:sldChg chg="modSp mod">
        <pc:chgData name="조가은" userId="065e7b17-8815-4ba6-a5fc-a13e0149a0c1" providerId="ADAL" clId="{03B85ADF-5332-45C0-9CED-1A427D61CC6D}" dt="2025-09-15T06:47:05.948" v="5723" actId="20577"/>
        <pc:sldMkLst>
          <pc:docMk/>
          <pc:sldMk cId="157953231" sldId="2351"/>
        </pc:sldMkLst>
        <pc:spChg chg="mod">
          <ac:chgData name="조가은" userId="065e7b17-8815-4ba6-a5fc-a13e0149a0c1" providerId="ADAL" clId="{03B85ADF-5332-45C0-9CED-1A427D61CC6D}" dt="2025-09-15T06:47:05.948" v="5723" actId="20577"/>
          <ac:spMkLst>
            <pc:docMk/>
            <pc:sldMk cId="157953231" sldId="2351"/>
            <ac:spMk id="17" creationId="{0B9BE0E8-31F0-B006-C9F4-93AE8CC4785A}"/>
          </ac:spMkLst>
        </pc:spChg>
      </pc:sldChg>
      <pc:sldChg chg="addSp modSp del">
        <pc:chgData name="조가은" userId="065e7b17-8815-4ba6-a5fc-a13e0149a0c1" providerId="ADAL" clId="{03B85ADF-5332-45C0-9CED-1A427D61CC6D}" dt="2025-09-11T11:50:45.945" v="5314" actId="2696"/>
        <pc:sldMkLst>
          <pc:docMk/>
          <pc:sldMk cId="2711749950" sldId="2352"/>
        </pc:sldMkLst>
      </pc:sldChg>
      <pc:sldChg chg="addSp modSp mod">
        <pc:chgData name="조가은" userId="065e7b17-8815-4ba6-a5fc-a13e0149a0c1" providerId="ADAL" clId="{03B85ADF-5332-45C0-9CED-1A427D61CC6D}" dt="2025-09-11T11:28:37.968" v="5164" actId="1076"/>
        <pc:sldMkLst>
          <pc:docMk/>
          <pc:sldMk cId="3123544602" sldId="2353"/>
        </pc:sldMkLst>
        <pc:spChg chg="mod">
          <ac:chgData name="조가은" userId="065e7b17-8815-4ba6-a5fc-a13e0149a0c1" providerId="ADAL" clId="{03B85ADF-5332-45C0-9CED-1A427D61CC6D}" dt="2025-09-11T04:21:40.585" v="4839" actId="20577"/>
          <ac:spMkLst>
            <pc:docMk/>
            <pc:sldMk cId="3123544602" sldId="2353"/>
            <ac:spMk id="8" creationId="{A4E95F58-C5B5-AEB9-5918-853910AE84BA}"/>
          </ac:spMkLst>
        </pc:spChg>
      </pc:sldChg>
      <pc:sldChg chg="modSp mod">
        <pc:chgData name="조가은" userId="065e7b17-8815-4ba6-a5fc-a13e0149a0c1" providerId="ADAL" clId="{03B85ADF-5332-45C0-9CED-1A427D61CC6D}" dt="2025-09-11T11:11:19.762" v="5108" actId="1076"/>
        <pc:sldMkLst>
          <pc:docMk/>
          <pc:sldMk cId="3945041652" sldId="2355"/>
        </pc:sldMkLst>
        <pc:grpChg chg="mod">
          <ac:chgData name="조가은" userId="065e7b17-8815-4ba6-a5fc-a13e0149a0c1" providerId="ADAL" clId="{03B85ADF-5332-45C0-9CED-1A427D61CC6D}" dt="2025-09-11T11:11:19.762" v="5108" actId="1076"/>
          <ac:grpSpMkLst>
            <pc:docMk/>
            <pc:sldMk cId="3945041652" sldId="2355"/>
            <ac:grpSpMk id="2" creationId="{C6B07CEC-5E81-F41A-06AD-2BFAB583E750}"/>
          </ac:grpSpMkLst>
        </pc:grpChg>
      </pc:sldChg>
      <pc:sldChg chg="del mod modShow">
        <pc:chgData name="조가은" userId="065e7b17-8815-4ba6-a5fc-a13e0149a0c1" providerId="ADAL" clId="{03B85ADF-5332-45C0-9CED-1A427D61CC6D}" dt="2025-09-11T11:03:42.726" v="5055" actId="2696"/>
        <pc:sldMkLst>
          <pc:docMk/>
          <pc:sldMk cId="1793663429" sldId="2356"/>
        </pc:sldMkLst>
      </pc:sldChg>
      <pc:sldChg chg="addSp delSp modSp add del mod ord">
        <pc:chgData name="조가은" userId="065e7b17-8815-4ba6-a5fc-a13e0149a0c1" providerId="ADAL" clId="{03B85ADF-5332-45C0-9CED-1A427D61CC6D}" dt="2025-09-15T02:04:06.898" v="5316"/>
        <pc:sldMkLst>
          <pc:docMk/>
          <pc:sldMk cId="2579649521" sldId="2358"/>
        </pc:sldMkLst>
        <pc:spChg chg="mod">
          <ac:chgData name="조가은" userId="065e7b17-8815-4ba6-a5fc-a13e0149a0c1" providerId="ADAL" clId="{03B85ADF-5332-45C0-9CED-1A427D61CC6D}" dt="2025-09-10T04:40:51.438" v="118"/>
          <ac:spMkLst>
            <pc:docMk/>
            <pc:sldMk cId="2579649521" sldId="2358"/>
            <ac:spMk id="8" creationId="{51421DB6-EBB1-A0D9-0A53-A7E019434830}"/>
          </ac:spMkLst>
        </pc:spChg>
        <pc:spChg chg="mod">
          <ac:chgData name="조가은" userId="065e7b17-8815-4ba6-a5fc-a13e0149a0c1" providerId="ADAL" clId="{03B85ADF-5332-45C0-9CED-1A427D61CC6D}" dt="2025-09-10T04:40:47.553" v="100"/>
          <ac:spMkLst>
            <pc:docMk/>
            <pc:sldMk cId="2579649521" sldId="2358"/>
            <ac:spMk id="9" creationId="{07B5EC5C-ED87-7187-29CD-3CED8D01BD54}"/>
          </ac:spMkLst>
        </pc:spChg>
        <pc:spChg chg="add mod">
          <ac:chgData name="조가은" userId="065e7b17-8815-4ba6-a5fc-a13e0149a0c1" providerId="ADAL" clId="{03B85ADF-5332-45C0-9CED-1A427D61CC6D}" dt="2025-09-10T04:41:09.009" v="133" actId="14100"/>
          <ac:spMkLst>
            <pc:docMk/>
            <pc:sldMk cId="2579649521" sldId="2358"/>
            <ac:spMk id="15" creationId="{62E5E772-7E14-3CE0-32A2-45009540C147}"/>
          </ac:spMkLst>
        </pc:spChg>
        <pc:picChg chg="add mod">
          <ac:chgData name="조가은" userId="065e7b17-8815-4ba6-a5fc-a13e0149a0c1" providerId="ADAL" clId="{03B85ADF-5332-45C0-9CED-1A427D61CC6D}" dt="2025-09-10T04:41:03.227" v="122" actId="1076"/>
          <ac:picMkLst>
            <pc:docMk/>
            <pc:sldMk cId="2579649521" sldId="2358"/>
            <ac:picMk id="13" creationId="{8060B4D6-B038-65CF-DC09-C0084EE57A4B}"/>
          </ac:picMkLst>
        </pc:picChg>
      </pc:sldChg>
      <pc:sldChg chg="addSp delSp modSp add del mod">
        <pc:chgData name="조가은" userId="065e7b17-8815-4ba6-a5fc-a13e0149a0c1" providerId="ADAL" clId="{03B85ADF-5332-45C0-9CED-1A427D61CC6D}" dt="2025-09-10T04:42:03.145" v="139" actId="47"/>
        <pc:sldMkLst>
          <pc:docMk/>
          <pc:sldMk cId="904898059" sldId="2359"/>
        </pc:sldMkLst>
      </pc:sldChg>
      <pc:sldChg chg="addSp modSp add mod">
        <pc:chgData name="조가은" userId="065e7b17-8815-4ba6-a5fc-a13e0149a0c1" providerId="ADAL" clId="{03B85ADF-5332-45C0-9CED-1A427D61CC6D}" dt="2025-09-10T04:43:26.359" v="267"/>
        <pc:sldMkLst>
          <pc:docMk/>
          <pc:sldMk cId="1546948167" sldId="2359"/>
        </pc:sldMkLst>
        <pc:spChg chg="add mod">
          <ac:chgData name="조가은" userId="065e7b17-8815-4ba6-a5fc-a13e0149a0c1" providerId="ADAL" clId="{03B85ADF-5332-45C0-9CED-1A427D61CC6D}" dt="2025-09-10T04:42:37.261" v="161" actId="1037"/>
          <ac:spMkLst>
            <pc:docMk/>
            <pc:sldMk cId="1546948167" sldId="2359"/>
            <ac:spMk id="7" creationId="{15D5FF97-4F34-F996-3505-F8E46BD3CE22}"/>
          </ac:spMkLst>
        </pc:spChg>
        <pc:spChg chg="add mod">
          <ac:chgData name="조가은" userId="065e7b17-8815-4ba6-a5fc-a13e0149a0c1" providerId="ADAL" clId="{03B85ADF-5332-45C0-9CED-1A427D61CC6D}" dt="2025-09-10T04:42:42.990" v="170" actId="1038"/>
          <ac:spMkLst>
            <pc:docMk/>
            <pc:sldMk cId="1546948167" sldId="2359"/>
            <ac:spMk id="8" creationId="{1837D154-41D6-6E64-D907-59F7879BD198}"/>
          </ac:spMkLst>
        </pc:spChg>
        <pc:spChg chg="add mod">
          <ac:chgData name="조가은" userId="065e7b17-8815-4ba6-a5fc-a13e0149a0c1" providerId="ADAL" clId="{03B85ADF-5332-45C0-9CED-1A427D61CC6D}" dt="2025-09-10T04:42:47.411" v="208" actId="1037"/>
          <ac:spMkLst>
            <pc:docMk/>
            <pc:sldMk cId="1546948167" sldId="2359"/>
            <ac:spMk id="9" creationId="{154DE409-5858-3F62-2AC1-F9C5D77F5ECF}"/>
          </ac:spMkLst>
        </pc:spChg>
        <pc:spChg chg="mod">
          <ac:chgData name="조가은" userId="065e7b17-8815-4ba6-a5fc-a13e0149a0c1" providerId="ADAL" clId="{03B85ADF-5332-45C0-9CED-1A427D61CC6D}" dt="2025-09-10T04:43:05.681" v="212"/>
          <ac:spMkLst>
            <pc:docMk/>
            <pc:sldMk cId="1546948167" sldId="2359"/>
            <ac:spMk id="11" creationId="{88D55BE4-7C65-ACD2-74FD-62F854FD2974}"/>
          </ac:spMkLst>
        </pc:spChg>
        <pc:spChg chg="mod">
          <ac:chgData name="조가은" userId="065e7b17-8815-4ba6-a5fc-a13e0149a0c1" providerId="ADAL" clId="{03B85ADF-5332-45C0-9CED-1A427D61CC6D}" dt="2025-09-10T04:43:26.359" v="267"/>
          <ac:spMkLst>
            <pc:docMk/>
            <pc:sldMk cId="1546948167" sldId="2359"/>
            <ac:spMk id="12" creationId="{4EBCECEB-CD8F-59ED-ACAB-90C696AAADD1}"/>
          </ac:spMkLst>
        </pc:spChg>
        <pc:spChg chg="mod">
          <ac:chgData name="조가은" userId="065e7b17-8815-4ba6-a5fc-a13e0149a0c1" providerId="ADAL" clId="{03B85ADF-5332-45C0-9CED-1A427D61CC6D}" dt="2025-09-10T04:42:54.659" v="210"/>
          <ac:spMkLst>
            <pc:docMk/>
            <pc:sldMk cId="1546948167" sldId="2359"/>
            <ac:spMk id="13" creationId="{486BADEF-17A6-EE63-A0E4-2D884CD82CF9}"/>
          </ac:spMkLst>
        </pc:spChg>
        <pc:spChg chg="mod">
          <ac:chgData name="조가은" userId="065e7b17-8815-4ba6-a5fc-a13e0149a0c1" providerId="ADAL" clId="{03B85ADF-5332-45C0-9CED-1A427D61CC6D}" dt="2025-09-10T04:42:50.844" v="209"/>
          <ac:spMkLst>
            <pc:docMk/>
            <pc:sldMk cId="1546948167" sldId="2359"/>
            <ac:spMk id="14" creationId="{04458362-A895-7998-B8A5-20A61862B896}"/>
          </ac:spMkLst>
        </pc:spChg>
        <pc:spChg chg="mod">
          <ac:chgData name="조가은" userId="065e7b17-8815-4ba6-a5fc-a13e0149a0c1" providerId="ADAL" clId="{03B85ADF-5332-45C0-9CED-1A427D61CC6D}" dt="2025-09-10T04:43:09.744" v="213"/>
          <ac:spMkLst>
            <pc:docMk/>
            <pc:sldMk cId="1546948167" sldId="2359"/>
            <ac:spMk id="15" creationId="{313A9B8F-144E-5C2F-0A8B-0BF2E5ED7730}"/>
          </ac:spMkLst>
        </pc:spChg>
        <pc:spChg chg="mod">
          <ac:chgData name="조가은" userId="065e7b17-8815-4ba6-a5fc-a13e0149a0c1" providerId="ADAL" clId="{03B85ADF-5332-45C0-9CED-1A427D61CC6D}" dt="2025-09-10T04:43:02.527" v="211"/>
          <ac:spMkLst>
            <pc:docMk/>
            <pc:sldMk cId="1546948167" sldId="2359"/>
            <ac:spMk id="16" creationId="{C85AAA11-36BE-CA97-AD02-D469B3CFF29A}"/>
          </ac:spMkLst>
        </pc:spChg>
        <pc:grpChg chg="add mod">
          <ac:chgData name="조가은" userId="065e7b17-8815-4ba6-a5fc-a13e0149a0c1" providerId="ADAL" clId="{03B85ADF-5332-45C0-9CED-1A427D61CC6D}" dt="2025-09-10T04:43:05.681" v="212"/>
          <ac:grpSpMkLst>
            <pc:docMk/>
            <pc:sldMk cId="1546948167" sldId="2359"/>
            <ac:grpSpMk id="10" creationId="{92E3B8A7-E552-4140-E0AF-9506EE1B5C21}"/>
          </ac:grpSpMkLst>
        </pc:grpChg>
        <pc:picChg chg="add mod">
          <ac:chgData name="조가은" userId="065e7b17-8815-4ba6-a5fc-a13e0149a0c1" providerId="ADAL" clId="{03B85ADF-5332-45C0-9CED-1A427D61CC6D}" dt="2025-09-10T04:42:27.911" v="148" actId="1076"/>
          <ac:picMkLst>
            <pc:docMk/>
            <pc:sldMk cId="1546948167" sldId="2359"/>
            <ac:picMk id="4" creationId="{0D63E709-6818-AA8C-2EF4-D60174261428}"/>
          </ac:picMkLst>
        </pc:picChg>
        <pc:picChg chg="add mod">
          <ac:chgData name="조가은" userId="065e7b17-8815-4ba6-a5fc-a13e0149a0c1" providerId="ADAL" clId="{03B85ADF-5332-45C0-9CED-1A427D61CC6D}" dt="2025-09-10T04:42:27.206" v="147" actId="14100"/>
          <ac:picMkLst>
            <pc:docMk/>
            <pc:sldMk cId="1546948167" sldId="2359"/>
            <ac:picMk id="6" creationId="{591D59C6-A190-5556-5ED8-14F463D9DD97}"/>
          </ac:picMkLst>
        </pc:picChg>
      </pc:sldChg>
      <pc:sldChg chg="modSp add mod">
        <pc:chgData name="조가은" userId="065e7b17-8815-4ba6-a5fc-a13e0149a0c1" providerId="ADAL" clId="{03B85ADF-5332-45C0-9CED-1A427D61CC6D}" dt="2025-09-10T04:43:48.750" v="275"/>
        <pc:sldMkLst>
          <pc:docMk/>
          <pc:sldMk cId="919184924" sldId="2360"/>
        </pc:sldMkLst>
        <pc:graphicFrameChg chg="mod modGraphic">
          <ac:chgData name="조가은" userId="065e7b17-8815-4ba6-a5fc-a13e0149a0c1" providerId="ADAL" clId="{03B85ADF-5332-45C0-9CED-1A427D61CC6D}" dt="2025-09-10T04:43:48.750" v="275"/>
          <ac:graphicFrameMkLst>
            <pc:docMk/>
            <pc:sldMk cId="919184924" sldId="2360"/>
            <ac:graphicFrameMk id="3" creationId="{72D23384-0DD9-940E-FE68-2CAD3E42491E}"/>
          </ac:graphicFrameMkLst>
        </pc:graphicFrameChg>
      </pc:sldChg>
      <pc:sldChg chg="add del">
        <pc:chgData name="조가은" userId="065e7b17-8815-4ba6-a5fc-a13e0149a0c1" providerId="ADAL" clId="{03B85ADF-5332-45C0-9CED-1A427D61CC6D}" dt="2025-09-11T11:36:17.727" v="5305" actId="2696"/>
        <pc:sldMkLst>
          <pc:docMk/>
          <pc:sldMk cId="4234944906" sldId="2361"/>
        </pc:sldMkLst>
      </pc:sldChg>
      <pc:sldChg chg="addSp delSp modSp add mod">
        <pc:chgData name="조가은" userId="065e7b17-8815-4ba6-a5fc-a13e0149a0c1" providerId="ADAL" clId="{03B85ADF-5332-45C0-9CED-1A427D61CC6D}" dt="2025-09-10T04:48:48.734" v="875"/>
        <pc:sldMkLst>
          <pc:docMk/>
          <pc:sldMk cId="2874874676" sldId="2362"/>
        </pc:sldMkLst>
        <pc:spChg chg="mod">
          <ac:chgData name="조가은" userId="065e7b17-8815-4ba6-a5fc-a13e0149a0c1" providerId="ADAL" clId="{03B85ADF-5332-45C0-9CED-1A427D61CC6D}" dt="2025-09-10T04:44:34.621" v="282"/>
          <ac:spMkLst>
            <pc:docMk/>
            <pc:sldMk cId="2874874676" sldId="2362"/>
            <ac:spMk id="8" creationId="{E78B55C9-18A9-F9FF-CE3C-73C48F6F4845}"/>
          </ac:spMkLst>
        </pc:spChg>
        <pc:spChg chg="mod">
          <ac:chgData name="조가은" userId="065e7b17-8815-4ba6-a5fc-a13e0149a0c1" providerId="ADAL" clId="{03B85ADF-5332-45C0-9CED-1A427D61CC6D}" dt="2025-09-10T04:44:28.773" v="281"/>
          <ac:spMkLst>
            <pc:docMk/>
            <pc:sldMk cId="2874874676" sldId="2362"/>
            <ac:spMk id="9" creationId="{2AB01C68-6564-FEBD-A7A2-CB5441943D10}"/>
          </ac:spMkLst>
        </pc:spChg>
        <pc:spChg chg="mod">
          <ac:chgData name="조가은" userId="065e7b17-8815-4ba6-a5fc-a13e0149a0c1" providerId="ADAL" clId="{03B85ADF-5332-45C0-9CED-1A427D61CC6D}" dt="2025-09-10T04:48:48.734" v="875"/>
          <ac:spMkLst>
            <pc:docMk/>
            <pc:sldMk cId="2874874676" sldId="2362"/>
            <ac:spMk id="10" creationId="{1BE20F04-4668-4A30-1CE1-5343F8052DD6}"/>
          </ac:spMkLst>
        </pc:spChg>
        <pc:spChg chg="mod">
          <ac:chgData name="조가은" userId="065e7b17-8815-4ba6-a5fc-a13e0149a0c1" providerId="ADAL" clId="{03B85ADF-5332-45C0-9CED-1A427D61CC6D}" dt="2025-09-10T04:46:05.238" v="834"/>
          <ac:spMkLst>
            <pc:docMk/>
            <pc:sldMk cId="2874874676" sldId="2362"/>
            <ac:spMk id="11" creationId="{CED8B00A-86C7-749F-5EE6-4D4DD3B97E3C}"/>
          </ac:spMkLst>
        </pc:spChg>
        <pc:spChg chg="mod">
          <ac:chgData name="조가은" userId="065e7b17-8815-4ba6-a5fc-a13e0149a0c1" providerId="ADAL" clId="{03B85ADF-5332-45C0-9CED-1A427D61CC6D}" dt="2025-09-10T04:46:06.826" v="835"/>
          <ac:spMkLst>
            <pc:docMk/>
            <pc:sldMk cId="2874874676" sldId="2362"/>
            <ac:spMk id="14" creationId="{DCFA1AA1-69C4-0431-1A57-C3E25CDA2558}"/>
          </ac:spMkLst>
        </pc:spChg>
        <pc:spChg chg="mod">
          <ac:chgData name="조가은" userId="065e7b17-8815-4ba6-a5fc-a13e0149a0c1" providerId="ADAL" clId="{03B85ADF-5332-45C0-9CED-1A427D61CC6D}" dt="2025-09-10T04:46:22.326" v="841" actId="113"/>
          <ac:spMkLst>
            <pc:docMk/>
            <pc:sldMk cId="2874874676" sldId="2362"/>
            <ac:spMk id="15" creationId="{7D624C24-0CA3-B9B3-F445-3F4A0AF35EB2}"/>
          </ac:spMkLst>
        </pc:spChg>
        <pc:spChg chg="add mod">
          <ac:chgData name="조가은" userId="065e7b17-8815-4ba6-a5fc-a13e0149a0c1" providerId="ADAL" clId="{03B85ADF-5332-45C0-9CED-1A427D61CC6D}" dt="2025-09-10T04:46:40.878" v="863" actId="14100"/>
          <ac:spMkLst>
            <pc:docMk/>
            <pc:sldMk cId="2874874676" sldId="2362"/>
            <ac:spMk id="18" creationId="{811CF471-8F5D-0C8E-5116-F8D5E13F6CC3}"/>
          </ac:spMkLst>
        </pc:spChg>
        <pc:spChg chg="add">
          <ac:chgData name="조가은" userId="065e7b17-8815-4ba6-a5fc-a13e0149a0c1" providerId="ADAL" clId="{03B85ADF-5332-45C0-9CED-1A427D61CC6D}" dt="2025-09-10T04:46:46.333" v="864" actId="11529"/>
          <ac:spMkLst>
            <pc:docMk/>
            <pc:sldMk cId="2874874676" sldId="2362"/>
            <ac:spMk id="19" creationId="{85F3E8D4-CE34-3206-C12F-7BFDF3DC90E4}"/>
          </ac:spMkLst>
        </pc:spChg>
        <pc:grpChg chg="add mod">
          <ac:chgData name="조가은" userId="065e7b17-8815-4ba6-a5fc-a13e0149a0c1" providerId="ADAL" clId="{03B85ADF-5332-45C0-9CED-1A427D61CC6D}" dt="2025-09-10T04:46:06.826" v="835"/>
          <ac:grpSpMkLst>
            <pc:docMk/>
            <pc:sldMk cId="2874874676" sldId="2362"/>
            <ac:grpSpMk id="13" creationId="{90897C30-C39D-B431-CE8E-8F92B1ACA2E4}"/>
          </ac:grpSpMkLst>
        </pc:grpChg>
        <pc:picChg chg="add mod">
          <ac:chgData name="조가은" userId="065e7b17-8815-4ba6-a5fc-a13e0149a0c1" providerId="ADAL" clId="{03B85ADF-5332-45C0-9CED-1A427D61CC6D}" dt="2025-09-10T04:46:31.613" v="845" actId="1076"/>
          <ac:picMkLst>
            <pc:docMk/>
            <pc:sldMk cId="2874874676" sldId="2362"/>
            <ac:picMk id="4" creationId="{5B5CA65F-A469-50D6-59D3-122BDEC51866}"/>
          </ac:picMkLst>
        </pc:picChg>
        <pc:picChg chg="add mod">
          <ac:chgData name="조가은" userId="065e7b17-8815-4ba6-a5fc-a13e0149a0c1" providerId="ADAL" clId="{03B85ADF-5332-45C0-9CED-1A427D61CC6D}" dt="2025-09-10T04:46:30.481" v="844" actId="1076"/>
          <ac:picMkLst>
            <pc:docMk/>
            <pc:sldMk cId="2874874676" sldId="2362"/>
            <ac:picMk id="17" creationId="{C39EE8F7-9E80-DC18-D755-0F0ADA919FCF}"/>
          </ac:picMkLst>
        </pc:picChg>
      </pc:sldChg>
      <pc:sldChg chg="addSp delSp modSp add mod">
        <pc:chgData name="조가은" userId="065e7b17-8815-4ba6-a5fc-a13e0149a0c1" providerId="ADAL" clId="{03B85ADF-5332-45C0-9CED-1A427D61CC6D}" dt="2025-09-10T04:58:46.362" v="1325" actId="20577"/>
        <pc:sldMkLst>
          <pc:docMk/>
          <pc:sldMk cId="637061174" sldId="2363"/>
        </pc:sldMkLst>
        <pc:spChg chg="mod">
          <ac:chgData name="조가은" userId="065e7b17-8815-4ba6-a5fc-a13e0149a0c1" providerId="ADAL" clId="{03B85ADF-5332-45C0-9CED-1A427D61CC6D}" dt="2025-09-10T04:48:30.023" v="868"/>
          <ac:spMkLst>
            <pc:docMk/>
            <pc:sldMk cId="637061174" sldId="2363"/>
            <ac:spMk id="8" creationId="{B273982D-0BB8-1DC2-DC0F-919031C722DF}"/>
          </ac:spMkLst>
        </pc:spChg>
        <pc:spChg chg="mod">
          <ac:chgData name="조가은" userId="065e7b17-8815-4ba6-a5fc-a13e0149a0c1" providerId="ADAL" clId="{03B85ADF-5332-45C0-9CED-1A427D61CC6D}" dt="2025-09-10T04:48:38.436" v="869"/>
          <ac:spMkLst>
            <pc:docMk/>
            <pc:sldMk cId="637061174" sldId="2363"/>
            <ac:spMk id="9" creationId="{4321D16D-0816-4F50-B32D-A5A5EFC8659C}"/>
          </ac:spMkLst>
        </pc:spChg>
        <pc:spChg chg="mod">
          <ac:chgData name="조가은" userId="065e7b17-8815-4ba6-a5fc-a13e0149a0c1" providerId="ADAL" clId="{03B85ADF-5332-45C0-9CED-1A427D61CC6D}" dt="2025-09-10T04:53:34.283" v="1307" actId="20577"/>
          <ac:spMkLst>
            <pc:docMk/>
            <pc:sldMk cId="637061174" sldId="2363"/>
            <ac:spMk id="10" creationId="{4B45CD5D-F11B-6755-2712-9EF9ABD314D9}"/>
          </ac:spMkLst>
        </pc:spChg>
        <pc:spChg chg="mod">
          <ac:chgData name="조가은" userId="065e7b17-8815-4ba6-a5fc-a13e0149a0c1" providerId="ADAL" clId="{03B85ADF-5332-45C0-9CED-1A427D61CC6D}" dt="2025-09-10T04:50:35.465" v="1243"/>
          <ac:spMkLst>
            <pc:docMk/>
            <pc:sldMk cId="637061174" sldId="2363"/>
            <ac:spMk id="11" creationId="{EB3EF74A-6479-A213-FCAD-A1C4B184C51B}"/>
          </ac:spMkLst>
        </pc:spChg>
        <pc:spChg chg="add mod">
          <ac:chgData name="조가은" userId="065e7b17-8815-4ba6-a5fc-a13e0149a0c1" providerId="ADAL" clId="{03B85ADF-5332-45C0-9CED-1A427D61CC6D}" dt="2025-09-10T04:49:18.115" v="880" actId="693"/>
          <ac:spMkLst>
            <pc:docMk/>
            <pc:sldMk cId="637061174" sldId="2363"/>
            <ac:spMk id="13" creationId="{5CB9F586-DC5C-B511-6A62-19BD231A3EF0}"/>
          </ac:spMkLst>
        </pc:spChg>
        <pc:spChg chg="mod">
          <ac:chgData name="조가은" userId="065e7b17-8815-4ba6-a5fc-a13e0149a0c1" providerId="ADAL" clId="{03B85ADF-5332-45C0-9CED-1A427D61CC6D}" dt="2025-09-10T04:50:43.371" v="1247"/>
          <ac:spMkLst>
            <pc:docMk/>
            <pc:sldMk cId="637061174" sldId="2363"/>
            <ac:spMk id="15" creationId="{E2A87B7A-18B6-87C6-56C7-A61A78F25169}"/>
          </ac:spMkLst>
        </pc:spChg>
        <pc:spChg chg="mod">
          <ac:chgData name="조가은" userId="065e7b17-8815-4ba6-a5fc-a13e0149a0c1" providerId="ADAL" clId="{03B85ADF-5332-45C0-9CED-1A427D61CC6D}" dt="2025-09-10T04:58:46.362" v="1325" actId="20577"/>
          <ac:spMkLst>
            <pc:docMk/>
            <pc:sldMk cId="637061174" sldId="2363"/>
            <ac:spMk id="16" creationId="{BCC4D008-CFF4-CAA4-0A31-7E43F10AF0B9}"/>
          </ac:spMkLst>
        </pc:spChg>
        <pc:spChg chg="add">
          <ac:chgData name="조가은" userId="065e7b17-8815-4ba6-a5fc-a13e0149a0c1" providerId="ADAL" clId="{03B85ADF-5332-45C0-9CED-1A427D61CC6D}" dt="2025-09-10T04:51:44.946" v="1283" actId="11529"/>
          <ac:spMkLst>
            <pc:docMk/>
            <pc:sldMk cId="637061174" sldId="2363"/>
            <ac:spMk id="21" creationId="{0C456D15-303A-7FF1-BEBA-A34B3ADF96BA}"/>
          </ac:spMkLst>
        </pc:spChg>
        <pc:spChg chg="add mod">
          <ac:chgData name="조가은" userId="065e7b17-8815-4ba6-a5fc-a13e0149a0c1" providerId="ADAL" clId="{03B85ADF-5332-45C0-9CED-1A427D61CC6D}" dt="2025-09-10T04:51:50.869" v="1286" actId="14100"/>
          <ac:spMkLst>
            <pc:docMk/>
            <pc:sldMk cId="637061174" sldId="2363"/>
            <ac:spMk id="22" creationId="{AECC267E-1742-F2E5-3634-A5CD847A78E6}"/>
          </ac:spMkLst>
        </pc:spChg>
        <pc:spChg chg="add mod">
          <ac:chgData name="조가은" userId="065e7b17-8815-4ba6-a5fc-a13e0149a0c1" providerId="ADAL" clId="{03B85ADF-5332-45C0-9CED-1A427D61CC6D}" dt="2025-09-10T04:52:46.002" v="1296" actId="164"/>
          <ac:spMkLst>
            <pc:docMk/>
            <pc:sldMk cId="637061174" sldId="2363"/>
            <ac:spMk id="23" creationId="{C9AA89BB-BE00-0B8C-833A-2E9E6DDF0052}"/>
          </ac:spMkLst>
        </pc:spChg>
        <pc:grpChg chg="add mod">
          <ac:chgData name="조가은" userId="065e7b17-8815-4ba6-a5fc-a13e0149a0c1" providerId="ADAL" clId="{03B85ADF-5332-45C0-9CED-1A427D61CC6D}" dt="2025-09-10T04:50:43.371" v="1247"/>
          <ac:grpSpMkLst>
            <pc:docMk/>
            <pc:sldMk cId="637061174" sldId="2363"/>
            <ac:grpSpMk id="14" creationId="{23391F4C-1561-FC92-6635-4B427A6475B2}"/>
          </ac:grpSpMkLst>
        </pc:grpChg>
        <pc:grpChg chg="add mod">
          <ac:chgData name="조가은" userId="065e7b17-8815-4ba6-a5fc-a13e0149a0c1" providerId="ADAL" clId="{03B85ADF-5332-45C0-9CED-1A427D61CC6D}" dt="2025-09-10T04:52:46.002" v="1296" actId="164"/>
          <ac:grpSpMkLst>
            <pc:docMk/>
            <pc:sldMk cId="637061174" sldId="2363"/>
            <ac:grpSpMk id="24" creationId="{02BAAD24-8B7D-16A8-D6A9-D9141EB88DDE}"/>
          </ac:grpSpMkLst>
        </pc:grpChg>
        <pc:picChg chg="add mod ord modCrop">
          <ac:chgData name="조가은" userId="065e7b17-8815-4ba6-a5fc-a13e0149a0c1" providerId="ADAL" clId="{03B85ADF-5332-45C0-9CED-1A427D61CC6D}" dt="2025-09-10T04:52:46.002" v="1296" actId="164"/>
          <ac:picMkLst>
            <pc:docMk/>
            <pc:sldMk cId="637061174" sldId="2363"/>
            <ac:picMk id="4" creationId="{4ECF0B42-F77A-6D0E-0943-222F6218E48E}"/>
          </ac:picMkLst>
        </pc:picChg>
        <pc:picChg chg="add mod">
          <ac:chgData name="조가은" userId="065e7b17-8815-4ba6-a5fc-a13e0149a0c1" providerId="ADAL" clId="{03B85ADF-5332-45C0-9CED-1A427D61CC6D}" dt="2025-09-10T04:49:12.680" v="878" actId="14100"/>
          <ac:picMkLst>
            <pc:docMk/>
            <pc:sldMk cId="637061174" sldId="2363"/>
            <ac:picMk id="7" creationId="{9BD63A10-9B28-BDB8-E442-8AA9B5EEA28F}"/>
          </ac:picMkLst>
        </pc:picChg>
        <pc:picChg chg="add mod">
          <ac:chgData name="조가은" userId="065e7b17-8815-4ba6-a5fc-a13e0149a0c1" providerId="ADAL" clId="{03B85ADF-5332-45C0-9CED-1A427D61CC6D}" dt="2025-09-10T04:51:34.697" v="1278" actId="1076"/>
          <ac:picMkLst>
            <pc:docMk/>
            <pc:sldMk cId="637061174" sldId="2363"/>
            <ac:picMk id="20" creationId="{82878691-6EBA-0063-904D-3B61186E79AC}"/>
          </ac:picMkLst>
        </pc:picChg>
      </pc:sldChg>
      <pc:sldChg chg="add del">
        <pc:chgData name="조가은" userId="065e7b17-8815-4ba6-a5fc-a13e0149a0c1" providerId="ADAL" clId="{03B85ADF-5332-45C0-9CED-1A427D61CC6D}" dt="2025-09-11T11:39:21.588" v="5311" actId="2696"/>
        <pc:sldMkLst>
          <pc:docMk/>
          <pc:sldMk cId="123962915" sldId="2364"/>
        </pc:sldMkLst>
      </pc:sldChg>
      <pc:sldChg chg="modSp add mod">
        <pc:chgData name="조가은" userId="065e7b17-8815-4ba6-a5fc-a13e0149a0c1" providerId="ADAL" clId="{03B85ADF-5332-45C0-9CED-1A427D61CC6D}" dt="2025-09-10T05:06:14.647" v="1780"/>
        <pc:sldMkLst>
          <pc:docMk/>
          <pc:sldMk cId="2119428408" sldId="2365"/>
        </pc:sldMkLst>
        <pc:graphicFrameChg chg="mod modGraphic">
          <ac:chgData name="조가은" userId="065e7b17-8815-4ba6-a5fc-a13e0149a0c1" providerId="ADAL" clId="{03B85ADF-5332-45C0-9CED-1A427D61CC6D}" dt="2025-09-10T05:06:14.647" v="1780"/>
          <ac:graphicFrameMkLst>
            <pc:docMk/>
            <pc:sldMk cId="2119428408" sldId="2365"/>
            <ac:graphicFrameMk id="3" creationId="{52759DA1-9157-0DF4-9252-80B0E12E352D}"/>
          </ac:graphicFrameMkLst>
        </pc:graphicFrameChg>
      </pc:sldChg>
      <pc:sldChg chg="add">
        <pc:chgData name="조가은" userId="065e7b17-8815-4ba6-a5fc-a13e0149a0c1" providerId="ADAL" clId="{03B85ADF-5332-45C0-9CED-1A427D61CC6D}" dt="2025-09-10T05:06:06.420" v="1776"/>
        <pc:sldMkLst>
          <pc:docMk/>
          <pc:sldMk cId="1551759551" sldId="2366"/>
        </pc:sldMkLst>
      </pc:sldChg>
      <pc:sldChg chg="addSp delSp modSp new del mod">
        <pc:chgData name="조가은" userId="065e7b17-8815-4ba6-a5fc-a13e0149a0c1" providerId="ADAL" clId="{03B85ADF-5332-45C0-9CED-1A427D61CC6D}" dt="2025-09-10T05:09:55.784" v="1929" actId="2696"/>
        <pc:sldMkLst>
          <pc:docMk/>
          <pc:sldMk cId="1659361399" sldId="2367"/>
        </pc:sldMkLst>
      </pc:sldChg>
      <pc:sldChg chg="modSp add mod">
        <pc:chgData name="조가은" userId="065e7b17-8815-4ba6-a5fc-a13e0149a0c1" providerId="ADAL" clId="{03B85ADF-5332-45C0-9CED-1A427D61CC6D}" dt="2025-09-10T08:21:42.508" v="3770" actId="20577"/>
        <pc:sldMkLst>
          <pc:docMk/>
          <pc:sldMk cId="3039819343" sldId="2376"/>
        </pc:sldMkLst>
        <pc:spChg chg="mod">
          <ac:chgData name="조가은" userId="065e7b17-8815-4ba6-a5fc-a13e0149a0c1" providerId="ADAL" clId="{03B85ADF-5332-45C0-9CED-1A427D61CC6D}" dt="2025-09-10T05:09:37.779" v="1926" actId="1037"/>
          <ac:spMkLst>
            <pc:docMk/>
            <pc:sldMk cId="3039819343" sldId="2376"/>
            <ac:spMk id="9" creationId="{CCD8ED3D-B371-B467-A50E-5C2637D4C0AB}"/>
          </ac:spMkLst>
        </pc:spChg>
        <pc:spChg chg="mod">
          <ac:chgData name="조가은" userId="065e7b17-8815-4ba6-a5fc-a13e0149a0c1" providerId="ADAL" clId="{03B85ADF-5332-45C0-9CED-1A427D61CC6D}" dt="2025-09-10T05:10:00.751" v="1930"/>
          <ac:spMkLst>
            <pc:docMk/>
            <pc:sldMk cId="3039819343" sldId="2376"/>
            <ac:spMk id="12" creationId="{44A3E62D-A51B-722D-DCC1-B5A984BF992D}"/>
          </ac:spMkLst>
        </pc:spChg>
        <pc:spChg chg="mod">
          <ac:chgData name="조가은" userId="065e7b17-8815-4ba6-a5fc-a13e0149a0c1" providerId="ADAL" clId="{03B85ADF-5332-45C0-9CED-1A427D61CC6D}" dt="2025-09-10T08:21:42.508" v="3770" actId="20577"/>
          <ac:spMkLst>
            <pc:docMk/>
            <pc:sldMk cId="3039819343" sldId="2376"/>
            <ac:spMk id="14" creationId="{1250B6EB-E97B-C2EB-E23E-4825B7B7CB6C}"/>
          </ac:spMkLst>
        </pc:spChg>
        <pc:picChg chg="mod">
          <ac:chgData name="조가은" userId="065e7b17-8815-4ba6-a5fc-a13e0149a0c1" providerId="ADAL" clId="{03B85ADF-5332-45C0-9CED-1A427D61CC6D}" dt="2025-09-10T05:09:44.566" v="1928" actId="14826"/>
          <ac:picMkLst>
            <pc:docMk/>
            <pc:sldMk cId="3039819343" sldId="2376"/>
            <ac:picMk id="3" creationId="{197467EF-39EB-D22D-CC7B-BB62B8775635}"/>
          </ac:picMkLst>
        </pc:picChg>
        <pc:picChg chg="mod">
          <ac:chgData name="조가은" userId="065e7b17-8815-4ba6-a5fc-a13e0149a0c1" providerId="ADAL" clId="{03B85ADF-5332-45C0-9CED-1A427D61CC6D}" dt="2025-09-10T05:09:33.317" v="1905" actId="14826"/>
          <ac:picMkLst>
            <pc:docMk/>
            <pc:sldMk cId="3039819343" sldId="2376"/>
            <ac:picMk id="6" creationId="{12F25532-70A9-0066-715C-C90940D2573F}"/>
          </ac:picMkLst>
        </pc:picChg>
      </pc:sldChg>
      <pc:sldChg chg="addSp delSp modSp add mod">
        <pc:chgData name="조가은" userId="065e7b17-8815-4ba6-a5fc-a13e0149a0c1" providerId="ADAL" clId="{03B85ADF-5332-45C0-9CED-1A427D61CC6D}" dt="2025-09-15T06:47:25.531" v="5732" actId="20577"/>
        <pc:sldMkLst>
          <pc:docMk/>
          <pc:sldMk cId="2477540215" sldId="2377"/>
        </pc:sldMkLst>
        <pc:spChg chg="add mod">
          <ac:chgData name="조가은" userId="065e7b17-8815-4ba6-a5fc-a13e0149a0c1" providerId="ADAL" clId="{03B85ADF-5332-45C0-9CED-1A427D61CC6D}" dt="2025-09-11T11:31:51.238" v="5178" actId="1076"/>
          <ac:spMkLst>
            <pc:docMk/>
            <pc:sldMk cId="2477540215" sldId="2377"/>
            <ac:spMk id="6" creationId="{8A30C81B-40FB-EAC0-073E-4D6D1BC3E27C}"/>
          </ac:spMkLst>
        </pc:spChg>
        <pc:spChg chg="add mod">
          <ac:chgData name="조가은" userId="065e7b17-8815-4ba6-a5fc-a13e0149a0c1" providerId="ADAL" clId="{03B85ADF-5332-45C0-9CED-1A427D61CC6D}" dt="2025-09-11T11:31:14.878" v="5171"/>
          <ac:spMkLst>
            <pc:docMk/>
            <pc:sldMk cId="2477540215" sldId="2377"/>
            <ac:spMk id="9" creationId="{6C48BAC3-B3E3-D944-6C59-3925887D0E62}"/>
          </ac:spMkLst>
        </pc:spChg>
        <pc:spChg chg="mod">
          <ac:chgData name="조가은" userId="065e7b17-8815-4ba6-a5fc-a13e0149a0c1" providerId="ADAL" clId="{03B85ADF-5332-45C0-9CED-1A427D61CC6D}" dt="2025-09-11T11:32:15.474" v="5182"/>
          <ac:spMkLst>
            <pc:docMk/>
            <pc:sldMk cId="2477540215" sldId="2377"/>
            <ac:spMk id="13" creationId="{C5292538-66E0-80A8-8C4B-55D703F381B5}"/>
          </ac:spMkLst>
        </pc:spChg>
        <pc:spChg chg="mod">
          <ac:chgData name="조가은" userId="065e7b17-8815-4ba6-a5fc-a13e0149a0c1" providerId="ADAL" clId="{03B85ADF-5332-45C0-9CED-1A427D61CC6D}" dt="2025-09-11T11:32:05.366" v="5180"/>
          <ac:spMkLst>
            <pc:docMk/>
            <pc:sldMk cId="2477540215" sldId="2377"/>
            <ac:spMk id="14" creationId="{61C5D547-F5C2-1620-C461-777B4AD1E6CF}"/>
          </ac:spMkLst>
        </pc:spChg>
        <pc:spChg chg="mod">
          <ac:chgData name="조가은" userId="065e7b17-8815-4ba6-a5fc-a13e0149a0c1" providerId="ADAL" clId="{03B85ADF-5332-45C0-9CED-1A427D61CC6D}" dt="2025-09-11T11:32:09.010" v="5181"/>
          <ac:spMkLst>
            <pc:docMk/>
            <pc:sldMk cId="2477540215" sldId="2377"/>
            <ac:spMk id="15" creationId="{3780B11A-9470-C635-C1AE-353CCBB717D3}"/>
          </ac:spMkLst>
        </pc:spChg>
        <pc:spChg chg="mod">
          <ac:chgData name="조가은" userId="065e7b17-8815-4ba6-a5fc-a13e0149a0c1" providerId="ADAL" clId="{03B85ADF-5332-45C0-9CED-1A427D61CC6D}" dt="2025-09-15T06:47:25.531" v="5732" actId="20577"/>
          <ac:spMkLst>
            <pc:docMk/>
            <pc:sldMk cId="2477540215" sldId="2377"/>
            <ac:spMk id="17" creationId="{CF2A6ABB-DA87-A380-1BCE-0561F6230BD6}"/>
          </ac:spMkLst>
        </pc:spChg>
        <pc:grpChg chg="add mod">
          <ac:chgData name="조가은" userId="065e7b17-8815-4ba6-a5fc-a13e0149a0c1" providerId="ADAL" clId="{03B85ADF-5332-45C0-9CED-1A427D61CC6D}" dt="2025-09-11T11:31:51.238" v="5178" actId="1076"/>
          <ac:grpSpMkLst>
            <pc:docMk/>
            <pc:sldMk cId="2477540215" sldId="2377"/>
            <ac:grpSpMk id="10" creationId="{DDC37655-D0AF-60D5-A658-804A24FD05AD}"/>
          </ac:grpSpMkLst>
        </pc:grpChg>
        <pc:picChg chg="add mod">
          <ac:chgData name="조가은" userId="065e7b17-8815-4ba6-a5fc-a13e0149a0c1" providerId="ADAL" clId="{03B85ADF-5332-45C0-9CED-1A427D61CC6D}" dt="2025-09-11T11:31:51.238" v="5178" actId="1076"/>
          <ac:picMkLst>
            <pc:docMk/>
            <pc:sldMk cId="2477540215" sldId="2377"/>
            <ac:picMk id="4" creationId="{823C115C-F654-BF44-DA32-B34B7FAF8151}"/>
          </ac:picMkLst>
        </pc:picChg>
        <pc:picChg chg="add mod">
          <ac:chgData name="조가은" userId="065e7b17-8815-4ba6-a5fc-a13e0149a0c1" providerId="ADAL" clId="{03B85ADF-5332-45C0-9CED-1A427D61CC6D}" dt="2025-09-11T11:32:33.157" v="5186" actId="14100"/>
          <ac:picMkLst>
            <pc:docMk/>
            <pc:sldMk cId="2477540215" sldId="2377"/>
            <ac:picMk id="7" creationId="{46E43315-D64D-48FB-38D4-AD0485F182F0}"/>
          </ac:picMkLst>
        </pc:picChg>
      </pc:sldChg>
      <pc:sldChg chg="addSp modSp mod modCm">
        <pc:chgData name="조가은" userId="065e7b17-8815-4ba6-a5fc-a13e0149a0c1" providerId="ADAL" clId="{03B85ADF-5332-45C0-9CED-1A427D61CC6D}" dt="2025-09-11T02:14:28.746" v="3923" actId="20577"/>
        <pc:sldMkLst>
          <pc:docMk/>
          <pc:sldMk cId="1632630485" sldId="2378"/>
        </pc:sldMkLst>
        <pc:spChg chg="mod">
          <ac:chgData name="조가은" userId="065e7b17-8815-4ba6-a5fc-a13e0149a0c1" providerId="ADAL" clId="{03B85ADF-5332-45C0-9CED-1A427D61CC6D}" dt="2025-09-11T02:14:28.746" v="3923" actId="20577"/>
          <ac:spMkLst>
            <pc:docMk/>
            <pc:sldMk cId="1632630485" sldId="2378"/>
            <ac:spMk id="11" creationId="{13C31823-FF79-BF10-CCF5-7E2003444CBD}"/>
          </ac:spMkLst>
        </pc:spChg>
        <pc:spChg chg="mod">
          <ac:chgData name="조가은" userId="065e7b17-8815-4ba6-a5fc-a13e0149a0c1" providerId="ADAL" clId="{03B85ADF-5332-45C0-9CED-1A427D61CC6D}" dt="2025-09-10T05:48:49.682" v="3608" actId="1076"/>
          <ac:spMkLst>
            <pc:docMk/>
            <pc:sldMk cId="1632630485" sldId="2378"/>
            <ac:spMk id="19" creationId="{B6604B5D-2C19-0500-75C0-87725022D40E}"/>
          </ac:spMkLst>
        </pc:spChg>
        <pc:spChg chg="mod">
          <ac:chgData name="조가은" userId="065e7b17-8815-4ba6-a5fc-a13e0149a0c1" providerId="ADAL" clId="{03B85ADF-5332-45C0-9CED-1A427D61CC6D}" dt="2025-09-10T05:48:49.682" v="3608" actId="1076"/>
          <ac:spMkLst>
            <pc:docMk/>
            <pc:sldMk cId="1632630485" sldId="2378"/>
            <ac:spMk id="20" creationId="{6764F0EB-D1B2-AB39-0E89-D0C59794A171}"/>
          </ac:spMkLst>
        </pc:spChg>
        <pc:spChg chg="mod">
          <ac:chgData name="조가은" userId="065e7b17-8815-4ba6-a5fc-a13e0149a0c1" providerId="ADAL" clId="{03B85ADF-5332-45C0-9CED-1A427D61CC6D}" dt="2025-09-10T05:48:44.771" v="3605" actId="1076"/>
          <ac:spMkLst>
            <pc:docMk/>
            <pc:sldMk cId="1632630485" sldId="2378"/>
            <ac:spMk id="21" creationId="{0D1E3F6C-626D-6899-6B07-1FC83C7DB164}"/>
          </ac:spMkLst>
        </pc:spChg>
        <pc:grpChg chg="add mod">
          <ac:chgData name="조가은" userId="065e7b17-8815-4ba6-a5fc-a13e0149a0c1" providerId="ADAL" clId="{03B85ADF-5332-45C0-9CED-1A427D61CC6D}" dt="2025-09-10T05:48:44.771" v="3605" actId="1076"/>
          <ac:grpSpMkLst>
            <pc:docMk/>
            <pc:sldMk cId="1632630485" sldId="2378"/>
            <ac:grpSpMk id="4" creationId="{BE447758-261E-CD8D-5E36-09643573B355}"/>
          </ac:grpSpMkLst>
        </pc:grpChg>
        <pc:grpChg chg="add mod">
          <ac:chgData name="조가은" userId="065e7b17-8815-4ba6-a5fc-a13e0149a0c1" providerId="ADAL" clId="{03B85ADF-5332-45C0-9CED-1A427D61CC6D}" dt="2025-09-10T05:48:49.682" v="3608" actId="1076"/>
          <ac:grpSpMkLst>
            <pc:docMk/>
            <pc:sldMk cId="1632630485" sldId="2378"/>
            <ac:grpSpMk id="7" creationId="{EFA858A4-E862-3B74-923C-920A658688A8}"/>
          </ac:grpSpMkLst>
        </pc:grpChg>
        <pc:grpChg chg="mod">
          <ac:chgData name="조가은" userId="065e7b17-8815-4ba6-a5fc-a13e0149a0c1" providerId="ADAL" clId="{03B85ADF-5332-45C0-9CED-1A427D61CC6D}" dt="2025-09-11T02:14:12.608" v="3851" actId="1076"/>
          <ac:grpSpMkLst>
            <pc:docMk/>
            <pc:sldMk cId="1632630485" sldId="2378"/>
            <ac:grpSpMk id="23" creationId="{133F7863-E55F-4707-D8C1-6009DD4ECB7F}"/>
          </ac:grpSpMkLst>
        </pc:grpChg>
        <pc:picChg chg="mod">
          <ac:chgData name="조가은" userId="065e7b17-8815-4ba6-a5fc-a13e0149a0c1" providerId="ADAL" clId="{03B85ADF-5332-45C0-9CED-1A427D61CC6D}" dt="2025-09-10T05:48:49.682" v="3608" actId="1076"/>
          <ac:picMkLst>
            <pc:docMk/>
            <pc:sldMk cId="1632630485" sldId="2378"/>
            <ac:picMk id="16" creationId="{FDFBDF4B-A79C-0053-B5F2-807A6EAA0653}"/>
          </ac:picMkLst>
        </pc:picChg>
        <pc:picChg chg="mod">
          <ac:chgData name="조가은" userId="065e7b17-8815-4ba6-a5fc-a13e0149a0c1" providerId="ADAL" clId="{03B85ADF-5332-45C0-9CED-1A427D61CC6D}" dt="2025-09-10T05:48:44.771" v="3605" actId="1076"/>
          <ac:picMkLst>
            <pc:docMk/>
            <pc:sldMk cId="1632630485" sldId="2378"/>
            <ac:picMk id="18" creationId="{FE76E334-9EC1-ED69-6EF1-E5419DD9793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3B85ADF-5332-45C0-9CED-1A427D61CC6D}" dt="2025-09-11T02:14:28.746" v="3923" actId="20577"/>
              <pc2:cmMkLst xmlns:pc2="http://schemas.microsoft.com/office/powerpoint/2019/9/main/command">
                <pc:docMk/>
                <pc:sldMk cId="1632630485" sldId="2378"/>
                <pc2:cmMk id="{3EFBC05D-07D0-493D-9F02-9DD651C278FA}"/>
              </pc2:cmMkLst>
            </pc226:cmChg>
          </p:ext>
        </pc:extLst>
      </pc:sldChg>
      <pc:sldChg chg="del">
        <pc:chgData name="조가은" userId="065e7b17-8815-4ba6-a5fc-a13e0149a0c1" providerId="ADAL" clId="{03B85ADF-5332-45C0-9CED-1A427D61CC6D}" dt="2025-09-11T11:50:45.945" v="5314" actId="2696"/>
        <pc:sldMkLst>
          <pc:docMk/>
          <pc:sldMk cId="1315724413" sldId="2379"/>
        </pc:sldMkLst>
      </pc:sldChg>
      <pc:sldChg chg="modSp del mod">
        <pc:chgData name="조가은" userId="065e7b17-8815-4ba6-a5fc-a13e0149a0c1" providerId="ADAL" clId="{03B85ADF-5332-45C0-9CED-1A427D61CC6D}" dt="2025-09-11T11:50:45.945" v="5314" actId="2696"/>
        <pc:sldMkLst>
          <pc:docMk/>
          <pc:sldMk cId="2885924956" sldId="2380"/>
        </pc:sldMkLst>
      </pc:sldChg>
      <pc:sldChg chg="addSp delSp modSp add mod ord">
        <pc:chgData name="조가은" userId="065e7b17-8815-4ba6-a5fc-a13e0149a0c1" providerId="ADAL" clId="{03B85ADF-5332-45C0-9CED-1A427D61CC6D}" dt="2025-09-10T05:21:06.710" v="3218" actId="400"/>
        <pc:sldMkLst>
          <pc:docMk/>
          <pc:sldMk cId="1411602547" sldId="2381"/>
        </pc:sldMkLst>
        <pc:spChg chg="mod">
          <ac:chgData name="조가은" userId="065e7b17-8815-4ba6-a5fc-a13e0149a0c1" providerId="ADAL" clId="{03B85ADF-5332-45C0-9CED-1A427D61CC6D}" dt="2025-09-10T05:21:00.125" v="3215"/>
          <ac:spMkLst>
            <pc:docMk/>
            <pc:sldMk cId="1411602547" sldId="2381"/>
            <ac:spMk id="3" creationId="{28EB7723-1C63-E8E3-7E74-8C09393E62F8}"/>
          </ac:spMkLst>
        </pc:spChg>
        <pc:spChg chg="mod">
          <ac:chgData name="조가은" userId="065e7b17-8815-4ba6-a5fc-a13e0149a0c1" providerId="ADAL" clId="{03B85ADF-5332-45C0-9CED-1A427D61CC6D}" dt="2025-09-10T05:21:06.710" v="3218" actId="400"/>
          <ac:spMkLst>
            <pc:docMk/>
            <pc:sldMk cId="1411602547" sldId="2381"/>
            <ac:spMk id="4" creationId="{2EB40C96-CD64-3E38-13E9-543D917C3DF7}"/>
          </ac:spMkLst>
        </pc:spChg>
        <pc:spChg chg="add mod modVis">
          <ac:chgData name="조가은" userId="065e7b17-8815-4ba6-a5fc-a13e0149a0c1" providerId="ADAL" clId="{03B85ADF-5332-45C0-9CED-1A427D61CC6D}" dt="2025-09-10T05:20:01.113" v="2961"/>
          <ac:spMkLst>
            <pc:docMk/>
            <pc:sldMk cId="1411602547" sldId="2381"/>
            <ac:spMk id="6" creationId="{09D7F476-9259-73B2-5B0C-FCD95DCDE212}"/>
          </ac:spMkLst>
        </pc:spChg>
        <pc:spChg chg="mod">
          <ac:chgData name="조가은" userId="065e7b17-8815-4ba6-a5fc-a13e0149a0c1" providerId="ADAL" clId="{03B85ADF-5332-45C0-9CED-1A427D61CC6D}" dt="2025-09-10T05:20:24.481" v="2973"/>
          <ac:spMkLst>
            <pc:docMk/>
            <pc:sldMk cId="1411602547" sldId="2381"/>
            <ac:spMk id="8" creationId="{2DD86B9D-C52C-A1BB-38D2-7C2EA393CD12}"/>
          </ac:spMkLst>
        </pc:spChg>
        <pc:spChg chg="mod">
          <ac:chgData name="조가은" userId="065e7b17-8815-4ba6-a5fc-a13e0149a0c1" providerId="ADAL" clId="{03B85ADF-5332-45C0-9CED-1A427D61CC6D}" dt="2025-09-10T05:20:16.859" v="2972"/>
          <ac:spMkLst>
            <pc:docMk/>
            <pc:sldMk cId="1411602547" sldId="2381"/>
            <ac:spMk id="9" creationId="{193CE72E-6518-313F-B914-8676A5564859}"/>
          </ac:spMkLst>
        </pc:spChg>
        <pc:spChg chg="mod">
          <ac:chgData name="조가은" userId="065e7b17-8815-4ba6-a5fc-a13e0149a0c1" providerId="ADAL" clId="{03B85ADF-5332-45C0-9CED-1A427D61CC6D}" dt="2025-09-10T05:20:01.109" v="2953"/>
          <ac:spMkLst>
            <pc:docMk/>
            <pc:sldMk cId="1411602547" sldId="2381"/>
            <ac:spMk id="10" creationId="{74C14918-E304-0283-4293-FD63DF70C1DB}"/>
          </ac:spMkLst>
        </pc:spChg>
        <pc:spChg chg="mod">
          <ac:chgData name="조가은" userId="065e7b17-8815-4ba6-a5fc-a13e0149a0c1" providerId="ADAL" clId="{03B85ADF-5332-45C0-9CED-1A427D61CC6D}" dt="2025-09-10T05:20:57.222" v="3214"/>
          <ac:spMkLst>
            <pc:docMk/>
            <pc:sldMk cId="1411602547" sldId="2381"/>
            <ac:spMk id="11" creationId="{F5D53573-1C55-2F18-0BEE-3CD4BD2F5953}"/>
          </ac:spMkLst>
        </pc:spChg>
        <pc:spChg chg="mod">
          <ac:chgData name="조가은" userId="065e7b17-8815-4ba6-a5fc-a13e0149a0c1" providerId="ADAL" clId="{03B85ADF-5332-45C0-9CED-1A427D61CC6D}" dt="2025-09-10T05:20:01.109" v="2955"/>
          <ac:spMkLst>
            <pc:docMk/>
            <pc:sldMk cId="1411602547" sldId="2381"/>
            <ac:spMk id="12" creationId="{967B69B0-8DAA-3449-344B-05C7C5B7F72C}"/>
          </ac:spMkLst>
        </pc:spChg>
        <pc:spChg chg="add">
          <ac:chgData name="조가은" userId="065e7b17-8815-4ba6-a5fc-a13e0149a0c1" providerId="ADAL" clId="{03B85ADF-5332-45C0-9CED-1A427D61CC6D}" dt="2025-09-10T05:20:28.036" v="2974" actId="11529"/>
          <ac:spMkLst>
            <pc:docMk/>
            <pc:sldMk cId="1411602547" sldId="2381"/>
            <ac:spMk id="17" creationId="{7E7C2DF4-6395-6220-F48E-E85A627FA310}"/>
          </ac:spMkLst>
        </pc:spChg>
        <pc:spChg chg="add mod">
          <ac:chgData name="조가은" userId="065e7b17-8815-4ba6-a5fc-a13e0149a0c1" providerId="ADAL" clId="{03B85ADF-5332-45C0-9CED-1A427D61CC6D}" dt="2025-09-10T05:20:36.901" v="2986" actId="14100"/>
          <ac:spMkLst>
            <pc:docMk/>
            <pc:sldMk cId="1411602547" sldId="2381"/>
            <ac:spMk id="18" creationId="{5BEA5B69-CE53-707C-0F9A-3E6E7115A7B5}"/>
          </ac:spMkLst>
        </pc:spChg>
        <pc:grpChg chg="mod">
          <ac:chgData name="조가은" userId="065e7b17-8815-4ba6-a5fc-a13e0149a0c1" providerId="ADAL" clId="{03B85ADF-5332-45C0-9CED-1A427D61CC6D}" dt="2025-09-10T05:21:00.125" v="3215"/>
          <ac:grpSpMkLst>
            <pc:docMk/>
            <pc:sldMk cId="1411602547" sldId="2381"/>
            <ac:grpSpMk id="2" creationId="{65CF806F-ADE9-810C-2A29-A8AC26E90D73}"/>
          </ac:grpSpMkLst>
        </pc:grpChg>
        <pc:picChg chg="add mod">
          <ac:chgData name="조가은" userId="065e7b17-8815-4ba6-a5fc-a13e0149a0c1" providerId="ADAL" clId="{03B85ADF-5332-45C0-9CED-1A427D61CC6D}" dt="2025-09-10T05:20:14.606" v="2971" actId="1076"/>
          <ac:picMkLst>
            <pc:docMk/>
            <pc:sldMk cId="1411602547" sldId="2381"/>
            <ac:picMk id="14" creationId="{94750C59-8F0F-7ACC-CAA2-117616AC2770}"/>
          </ac:picMkLst>
        </pc:picChg>
        <pc:picChg chg="add mod">
          <ac:chgData name="조가은" userId="065e7b17-8815-4ba6-a5fc-a13e0149a0c1" providerId="ADAL" clId="{03B85ADF-5332-45C0-9CED-1A427D61CC6D}" dt="2025-09-10T05:20:12.805" v="2970" actId="1076"/>
          <ac:picMkLst>
            <pc:docMk/>
            <pc:sldMk cId="1411602547" sldId="2381"/>
            <ac:picMk id="16" creationId="{A989309C-CFE9-1968-4641-816CCD4EF03A}"/>
          </ac:picMkLst>
        </pc:picChg>
      </pc:sldChg>
      <pc:sldChg chg="addSp delSp modSp add mod">
        <pc:chgData name="조가은" userId="065e7b17-8815-4ba6-a5fc-a13e0149a0c1" providerId="ADAL" clId="{03B85ADF-5332-45C0-9CED-1A427D61CC6D}" dt="2025-09-10T05:30:59.361" v="3346" actId="1076"/>
        <pc:sldMkLst>
          <pc:docMk/>
          <pc:sldMk cId="2991209182" sldId="2382"/>
        </pc:sldMkLst>
        <pc:spChg chg="mod">
          <ac:chgData name="조가은" userId="065e7b17-8815-4ba6-a5fc-a13e0149a0c1" providerId="ADAL" clId="{03B85ADF-5332-45C0-9CED-1A427D61CC6D}" dt="2025-09-10T05:30:04.376" v="3294"/>
          <ac:spMkLst>
            <pc:docMk/>
            <pc:sldMk cId="2991209182" sldId="2382"/>
            <ac:spMk id="4" creationId="{8C619B67-CAA9-552A-9CF0-871A9C2E4203}"/>
          </ac:spMkLst>
        </pc:spChg>
        <pc:spChg chg="mod">
          <ac:chgData name="조가은" userId="065e7b17-8815-4ba6-a5fc-a13e0149a0c1" providerId="ADAL" clId="{03B85ADF-5332-45C0-9CED-1A427D61CC6D}" dt="2025-09-10T05:30:39.278" v="3345" actId="207"/>
          <ac:spMkLst>
            <pc:docMk/>
            <pc:sldMk cId="2991209182" sldId="2382"/>
            <ac:spMk id="6" creationId="{B40A21E3-8B81-A7E8-0634-39208623E901}"/>
          </ac:spMkLst>
        </pc:spChg>
        <pc:spChg chg="add mod">
          <ac:chgData name="조가은" userId="065e7b17-8815-4ba6-a5fc-a13e0149a0c1" providerId="ADAL" clId="{03B85ADF-5332-45C0-9CED-1A427D61CC6D}" dt="2025-09-10T05:29:01.131" v="3263" actId="1036"/>
          <ac:spMkLst>
            <pc:docMk/>
            <pc:sldMk cId="2991209182" sldId="2382"/>
            <ac:spMk id="10" creationId="{6BDB7EC3-825D-FD16-5B92-403A845372E6}"/>
          </ac:spMkLst>
        </pc:spChg>
        <pc:spChg chg="add mod">
          <ac:chgData name="조가은" userId="065e7b17-8815-4ba6-a5fc-a13e0149a0c1" providerId="ADAL" clId="{03B85ADF-5332-45C0-9CED-1A427D61CC6D}" dt="2025-09-10T05:29:07.059" v="3277" actId="1037"/>
          <ac:spMkLst>
            <pc:docMk/>
            <pc:sldMk cId="2991209182" sldId="2382"/>
            <ac:spMk id="11" creationId="{46CE72CA-F1EE-0687-0989-BDADD8659FD2}"/>
          </ac:spMkLst>
        </pc:spChg>
        <pc:spChg chg="add mod">
          <ac:chgData name="조가은" userId="065e7b17-8815-4ba6-a5fc-a13e0149a0c1" providerId="ADAL" clId="{03B85ADF-5332-45C0-9CED-1A427D61CC6D}" dt="2025-09-10T05:28:54.014" v="3242"/>
          <ac:spMkLst>
            <pc:docMk/>
            <pc:sldMk cId="2991209182" sldId="2382"/>
            <ac:spMk id="12" creationId="{5BD40869-6D9C-DFF7-64A8-7F1E568F7AB2}"/>
          </ac:spMkLst>
        </pc:spChg>
        <pc:spChg chg="add mod">
          <ac:chgData name="조가은" userId="065e7b17-8815-4ba6-a5fc-a13e0149a0c1" providerId="ADAL" clId="{03B85ADF-5332-45C0-9CED-1A427D61CC6D}" dt="2025-09-10T05:28:54.014" v="3242"/>
          <ac:spMkLst>
            <pc:docMk/>
            <pc:sldMk cId="2991209182" sldId="2382"/>
            <ac:spMk id="13" creationId="{05EF3100-9333-D249-E7DB-879A91DA04DB}"/>
          </ac:spMkLst>
        </pc:spChg>
        <pc:spChg chg="add">
          <ac:chgData name="조가은" userId="065e7b17-8815-4ba6-a5fc-a13e0149a0c1" providerId="ADAL" clId="{03B85ADF-5332-45C0-9CED-1A427D61CC6D}" dt="2025-09-10T05:29:34.292" v="3283" actId="11529"/>
          <ac:spMkLst>
            <pc:docMk/>
            <pc:sldMk cId="2991209182" sldId="2382"/>
            <ac:spMk id="16" creationId="{09A85986-A1AA-98FD-02FB-5CC5994968C6}"/>
          </ac:spMkLst>
        </pc:spChg>
        <pc:spChg chg="mod">
          <ac:chgData name="조가은" userId="065e7b17-8815-4ba6-a5fc-a13e0149a0c1" providerId="ADAL" clId="{03B85ADF-5332-45C0-9CED-1A427D61CC6D}" dt="2025-09-10T05:28:48.648" v="3241"/>
          <ac:spMkLst>
            <pc:docMk/>
            <pc:sldMk cId="2991209182" sldId="2382"/>
            <ac:spMk id="17" creationId="{8C68C92C-21C6-DD6D-7602-C014893EF644}"/>
          </ac:spMkLst>
        </pc:spChg>
        <pc:spChg chg="mod">
          <ac:chgData name="조가은" userId="065e7b17-8815-4ba6-a5fc-a13e0149a0c1" providerId="ADAL" clId="{03B85ADF-5332-45C0-9CED-1A427D61CC6D}" dt="2025-09-10T05:28:42.818" v="3240"/>
          <ac:spMkLst>
            <pc:docMk/>
            <pc:sldMk cId="2991209182" sldId="2382"/>
            <ac:spMk id="18" creationId="{616491AA-ABF8-9D47-59D8-BD80B699B771}"/>
          </ac:spMkLst>
        </pc:spChg>
        <pc:spChg chg="mod">
          <ac:chgData name="조가은" userId="065e7b17-8815-4ba6-a5fc-a13e0149a0c1" providerId="ADAL" clId="{03B85ADF-5332-45C0-9CED-1A427D61CC6D}" dt="2025-09-10T05:28:38.666" v="3238"/>
          <ac:spMkLst>
            <pc:docMk/>
            <pc:sldMk cId="2991209182" sldId="2382"/>
            <ac:spMk id="20" creationId="{21D064A5-4DB7-3092-6CBC-342F20B5670A}"/>
          </ac:spMkLst>
        </pc:spChg>
        <pc:spChg chg="add mod">
          <ac:chgData name="조가은" userId="065e7b17-8815-4ba6-a5fc-a13e0149a0c1" providerId="ADAL" clId="{03B85ADF-5332-45C0-9CED-1A427D61CC6D}" dt="2025-09-10T05:29:38.803" v="3285" actId="14100"/>
          <ac:spMkLst>
            <pc:docMk/>
            <pc:sldMk cId="2991209182" sldId="2382"/>
            <ac:spMk id="22" creationId="{470361EC-5828-2212-1184-40B0C12C8160}"/>
          </ac:spMkLst>
        </pc:spChg>
        <pc:grpChg chg="mod">
          <ac:chgData name="조가은" userId="065e7b17-8815-4ba6-a5fc-a13e0149a0c1" providerId="ADAL" clId="{03B85ADF-5332-45C0-9CED-1A427D61CC6D}" dt="2025-09-10T05:30:59.361" v="3346" actId="1076"/>
          <ac:grpSpMkLst>
            <pc:docMk/>
            <pc:sldMk cId="2991209182" sldId="2382"/>
            <ac:grpSpMk id="3" creationId="{DFB0A660-BDD4-7610-75FB-54AC98891109}"/>
          </ac:grpSpMkLst>
        </pc:grpChg>
        <pc:picChg chg="add mod">
          <ac:chgData name="조가은" userId="065e7b17-8815-4ba6-a5fc-a13e0149a0c1" providerId="ADAL" clId="{03B85ADF-5332-45C0-9CED-1A427D61CC6D}" dt="2025-09-10T05:28:27.632" v="3237" actId="1037"/>
          <ac:picMkLst>
            <pc:docMk/>
            <pc:sldMk cId="2991209182" sldId="2382"/>
            <ac:picMk id="8" creationId="{4D5336ED-0CBC-F04B-BD3D-BD5B673BBE94}"/>
          </ac:picMkLst>
        </pc:picChg>
        <pc:picChg chg="add mod">
          <ac:chgData name="조가은" userId="065e7b17-8815-4ba6-a5fc-a13e0149a0c1" providerId="ADAL" clId="{03B85ADF-5332-45C0-9CED-1A427D61CC6D}" dt="2025-09-10T05:29:29.346" v="3282" actId="1076"/>
          <ac:picMkLst>
            <pc:docMk/>
            <pc:sldMk cId="2991209182" sldId="2382"/>
            <ac:picMk id="15" creationId="{45DCBA6C-4A41-917A-506B-EB7FCEFBBF71}"/>
          </ac:picMkLst>
        </pc:picChg>
      </pc:sldChg>
      <pc:sldChg chg="addSp modSp add mod">
        <pc:chgData name="조가은" userId="065e7b17-8815-4ba6-a5fc-a13e0149a0c1" providerId="ADAL" clId="{03B85ADF-5332-45C0-9CED-1A427D61CC6D}" dt="2025-09-10T05:36:00.192" v="3580" actId="1036"/>
        <pc:sldMkLst>
          <pc:docMk/>
          <pc:sldMk cId="80768107" sldId="2383"/>
        </pc:sldMkLst>
        <pc:spChg chg="mod">
          <ac:chgData name="조가은" userId="065e7b17-8815-4ba6-a5fc-a13e0149a0c1" providerId="ADAL" clId="{03B85ADF-5332-45C0-9CED-1A427D61CC6D}" dt="2025-09-10T05:33:51.004" v="3515"/>
          <ac:spMkLst>
            <pc:docMk/>
            <pc:sldMk cId="80768107" sldId="2383"/>
            <ac:spMk id="4" creationId="{B1D9FF8B-92B5-AEE5-5B48-13EFE2CBEA0A}"/>
          </ac:spMkLst>
        </pc:spChg>
        <pc:spChg chg="mod">
          <ac:chgData name="조가은" userId="065e7b17-8815-4ba6-a5fc-a13e0149a0c1" providerId="ADAL" clId="{03B85ADF-5332-45C0-9CED-1A427D61CC6D}" dt="2025-09-10T05:34:11.534" v="3576" actId="113"/>
          <ac:spMkLst>
            <pc:docMk/>
            <pc:sldMk cId="80768107" sldId="2383"/>
            <ac:spMk id="6" creationId="{319B7487-F63E-DCAC-C600-9B73B96126FF}"/>
          </ac:spMkLst>
        </pc:spChg>
        <pc:spChg chg="add mod">
          <ac:chgData name="조가은" userId="065e7b17-8815-4ba6-a5fc-a13e0149a0c1" providerId="ADAL" clId="{03B85ADF-5332-45C0-9CED-1A427D61CC6D}" dt="2025-09-10T05:31:46.771" v="3393" actId="14100"/>
          <ac:spMkLst>
            <pc:docMk/>
            <pc:sldMk cId="80768107" sldId="2383"/>
            <ac:spMk id="9" creationId="{88B04B65-F2E3-4B6E-9B8A-33769A248350}"/>
          </ac:spMkLst>
        </pc:spChg>
        <pc:spChg chg="add mod">
          <ac:chgData name="조가은" userId="065e7b17-8815-4ba6-a5fc-a13e0149a0c1" providerId="ADAL" clId="{03B85ADF-5332-45C0-9CED-1A427D61CC6D}" dt="2025-09-10T05:31:53.671" v="3406" actId="14100"/>
          <ac:spMkLst>
            <pc:docMk/>
            <pc:sldMk cId="80768107" sldId="2383"/>
            <ac:spMk id="10" creationId="{49324DB1-D4F2-1949-0895-D3DED55A739A}"/>
          </ac:spMkLst>
        </pc:spChg>
        <pc:spChg chg="mod">
          <ac:chgData name="조가은" userId="065e7b17-8815-4ba6-a5fc-a13e0149a0c1" providerId="ADAL" clId="{03B85ADF-5332-45C0-9CED-1A427D61CC6D}" dt="2025-09-10T05:32:16.217" v="3414"/>
          <ac:spMkLst>
            <pc:docMk/>
            <pc:sldMk cId="80768107" sldId="2383"/>
            <ac:spMk id="17" creationId="{8F6BA7D3-949F-2F22-41B7-B3EC24CB86C1}"/>
          </ac:spMkLst>
        </pc:spChg>
        <pc:spChg chg="mod">
          <ac:chgData name="조가은" userId="065e7b17-8815-4ba6-a5fc-a13e0149a0c1" providerId="ADAL" clId="{03B85ADF-5332-45C0-9CED-1A427D61CC6D}" dt="2025-09-10T05:32:10.450" v="3413"/>
          <ac:spMkLst>
            <pc:docMk/>
            <pc:sldMk cId="80768107" sldId="2383"/>
            <ac:spMk id="18" creationId="{52F7095F-BC18-2886-9450-0C15E3F2FBD6}"/>
          </ac:spMkLst>
        </pc:spChg>
        <pc:spChg chg="mod">
          <ac:chgData name="조가은" userId="065e7b17-8815-4ba6-a5fc-a13e0149a0c1" providerId="ADAL" clId="{03B85ADF-5332-45C0-9CED-1A427D61CC6D}" dt="2025-09-10T05:33:43.138" v="3513" actId="20577"/>
          <ac:spMkLst>
            <pc:docMk/>
            <pc:sldMk cId="80768107" sldId="2383"/>
            <ac:spMk id="20" creationId="{469758F7-B7FD-69F2-EB55-3C13E7415206}"/>
          </ac:spMkLst>
        </pc:spChg>
        <pc:grpChg chg="mod">
          <ac:chgData name="조가은" userId="065e7b17-8815-4ba6-a5fc-a13e0149a0c1" providerId="ADAL" clId="{03B85ADF-5332-45C0-9CED-1A427D61CC6D}" dt="2025-09-10T05:33:51.004" v="3515"/>
          <ac:grpSpMkLst>
            <pc:docMk/>
            <pc:sldMk cId="80768107" sldId="2383"/>
            <ac:grpSpMk id="3" creationId="{CFE12B27-3C73-B5E8-2FC5-A4481658358F}"/>
          </ac:grpSpMkLst>
        </pc:grpChg>
        <pc:picChg chg="add mod">
          <ac:chgData name="조가은" userId="065e7b17-8815-4ba6-a5fc-a13e0149a0c1" providerId="ADAL" clId="{03B85ADF-5332-45C0-9CED-1A427D61CC6D}" dt="2025-09-10T05:31:30.993" v="3377" actId="1038"/>
          <ac:picMkLst>
            <pc:docMk/>
            <pc:sldMk cId="80768107" sldId="2383"/>
            <ac:picMk id="8" creationId="{36A7FD8B-CDA0-5CC5-658B-2CB229C4872F}"/>
          </ac:picMkLst>
        </pc:picChg>
        <pc:picChg chg="add mod">
          <ac:chgData name="조가은" userId="065e7b17-8815-4ba6-a5fc-a13e0149a0c1" providerId="ADAL" clId="{03B85ADF-5332-45C0-9CED-1A427D61CC6D}" dt="2025-09-10T05:36:00.192" v="3580" actId="1036"/>
          <ac:picMkLst>
            <pc:docMk/>
            <pc:sldMk cId="80768107" sldId="2383"/>
            <ac:picMk id="12" creationId="{B93B7B62-6DA4-E185-5DF2-5749C7A707BC}"/>
          </ac:picMkLst>
        </pc:picChg>
      </pc:sldChg>
      <pc:sldChg chg="add del ord">
        <pc:chgData name="조가은" userId="065e7b17-8815-4ba6-a5fc-a13e0149a0c1" providerId="ADAL" clId="{03B85ADF-5332-45C0-9CED-1A427D61CC6D}" dt="2025-09-10T05:43:51.097" v="3585" actId="2890"/>
        <pc:sldMkLst>
          <pc:docMk/>
          <pc:sldMk cId="656546175" sldId="2384"/>
        </pc:sldMkLst>
      </pc:sldChg>
      <pc:sldChg chg="addSp delSp modSp add del mod">
        <pc:chgData name="조가은" userId="065e7b17-8815-4ba6-a5fc-a13e0149a0c1" providerId="ADAL" clId="{03B85ADF-5332-45C0-9CED-1A427D61CC6D}" dt="2025-09-10T05:59:15.154" v="3641" actId="2696"/>
        <pc:sldMkLst>
          <pc:docMk/>
          <pc:sldMk cId="1294364777" sldId="2384"/>
        </pc:sldMkLst>
      </pc:sldChg>
      <pc:sldChg chg="addSp delSp modSp add del mod">
        <pc:chgData name="조가은" userId="065e7b17-8815-4ba6-a5fc-a13e0149a0c1" providerId="ADAL" clId="{03B85ADF-5332-45C0-9CED-1A427D61CC6D}" dt="2025-09-10T06:06:05.522" v="3716" actId="2696"/>
        <pc:sldMkLst>
          <pc:docMk/>
          <pc:sldMk cId="2619239993" sldId="2385"/>
        </pc:sldMkLst>
      </pc:sldChg>
      <pc:sldChg chg="addSp delSp modSp add mod ord">
        <pc:chgData name="조가은" userId="065e7b17-8815-4ba6-a5fc-a13e0149a0c1" providerId="ADAL" clId="{03B85ADF-5332-45C0-9CED-1A427D61CC6D}" dt="2025-09-10T06:00:31.481" v="3697" actId="113"/>
        <pc:sldMkLst>
          <pc:docMk/>
          <pc:sldMk cId="912015213" sldId="2386"/>
        </pc:sldMkLst>
        <pc:spChg chg="mod">
          <ac:chgData name="조가은" userId="065e7b17-8815-4ba6-a5fc-a13e0149a0c1" providerId="ADAL" clId="{03B85ADF-5332-45C0-9CED-1A427D61CC6D}" dt="2025-09-10T06:00:31.481" v="3697" actId="113"/>
          <ac:spMkLst>
            <pc:docMk/>
            <pc:sldMk cId="912015213" sldId="2386"/>
            <ac:spMk id="6" creationId="{61259F74-0A35-FD80-0C7F-B200782C86B4}"/>
          </ac:spMkLst>
        </pc:spChg>
        <pc:spChg chg="add">
          <ac:chgData name="조가은" userId="065e7b17-8815-4ba6-a5fc-a13e0149a0c1" providerId="ADAL" clId="{03B85ADF-5332-45C0-9CED-1A427D61CC6D}" dt="2025-09-10T06:00:11.661" v="3673" actId="11529"/>
          <ac:spMkLst>
            <pc:docMk/>
            <pc:sldMk cId="912015213" sldId="2386"/>
            <ac:spMk id="16" creationId="{FA145653-F0B6-809B-D958-DBD9BB83D6CE}"/>
          </ac:spMkLst>
        </pc:spChg>
        <pc:spChg chg="mod">
          <ac:chgData name="조가은" userId="065e7b17-8815-4ba6-a5fc-a13e0149a0c1" providerId="ADAL" clId="{03B85ADF-5332-45C0-9CED-1A427D61CC6D}" dt="2025-09-10T05:59:24.325" v="3643"/>
          <ac:spMkLst>
            <pc:docMk/>
            <pc:sldMk cId="912015213" sldId="2386"/>
            <ac:spMk id="17" creationId="{17452274-8420-73A9-17F3-2CAB8D313909}"/>
          </ac:spMkLst>
        </pc:spChg>
        <pc:spChg chg="mod">
          <ac:chgData name="조가은" userId="065e7b17-8815-4ba6-a5fc-a13e0149a0c1" providerId="ADAL" clId="{03B85ADF-5332-45C0-9CED-1A427D61CC6D}" dt="2025-09-10T05:59:27.419" v="3644"/>
          <ac:spMkLst>
            <pc:docMk/>
            <pc:sldMk cId="912015213" sldId="2386"/>
            <ac:spMk id="18" creationId="{C6FD3533-F98D-8BC8-EF1E-BD0344D0DE2C}"/>
          </ac:spMkLst>
        </pc:spChg>
        <pc:spChg chg="mod">
          <ac:chgData name="조가은" userId="065e7b17-8815-4ba6-a5fc-a13e0149a0c1" providerId="ADAL" clId="{03B85ADF-5332-45C0-9CED-1A427D61CC6D}" dt="2025-09-10T05:59:47.271" v="3649"/>
          <ac:spMkLst>
            <pc:docMk/>
            <pc:sldMk cId="912015213" sldId="2386"/>
            <ac:spMk id="19" creationId="{88392183-1F7D-67E3-D65E-CD40DEEB64DA}"/>
          </ac:spMkLst>
        </pc:spChg>
        <pc:spChg chg="add">
          <ac:chgData name="조가은" userId="065e7b17-8815-4ba6-a5fc-a13e0149a0c1" providerId="ADAL" clId="{03B85ADF-5332-45C0-9CED-1A427D61CC6D}" dt="2025-09-10T06:00:15.261" v="3674" actId="11529"/>
          <ac:spMkLst>
            <pc:docMk/>
            <pc:sldMk cId="912015213" sldId="2386"/>
            <ac:spMk id="22" creationId="{8E742BB3-4C2E-B5EA-0819-F0E716025E86}"/>
          </ac:spMkLst>
        </pc:spChg>
        <pc:picChg chg="add mod">
          <ac:chgData name="조가은" userId="065e7b17-8815-4ba6-a5fc-a13e0149a0c1" providerId="ADAL" clId="{03B85ADF-5332-45C0-9CED-1A427D61CC6D}" dt="2025-09-10T05:59:56.768" v="3670" actId="14100"/>
          <ac:picMkLst>
            <pc:docMk/>
            <pc:sldMk cId="912015213" sldId="2386"/>
            <ac:picMk id="9" creationId="{E62B6594-7FA5-0E68-78B2-E9EB344CCD78}"/>
          </ac:picMkLst>
        </pc:picChg>
        <pc:picChg chg="add mod">
          <ac:chgData name="조가은" userId="065e7b17-8815-4ba6-a5fc-a13e0149a0c1" providerId="ADAL" clId="{03B85ADF-5332-45C0-9CED-1A427D61CC6D}" dt="2025-09-10T06:00:07.112" v="3672" actId="1076"/>
          <ac:picMkLst>
            <pc:docMk/>
            <pc:sldMk cId="912015213" sldId="2386"/>
            <ac:picMk id="15" creationId="{7B776E3F-1EA1-9AE4-3723-B7E5034336BD}"/>
          </ac:picMkLst>
        </pc:picChg>
      </pc:sldChg>
      <pc:sldChg chg="addSp modSp add mod">
        <pc:chgData name="조가은" userId="065e7b17-8815-4ba6-a5fc-a13e0149a0c1" providerId="ADAL" clId="{03B85ADF-5332-45C0-9CED-1A427D61CC6D}" dt="2025-09-10T06:06:11.789" v="3719" actId="1076"/>
        <pc:sldMkLst>
          <pc:docMk/>
          <pc:sldMk cId="125322651" sldId="2387"/>
        </pc:sldMkLst>
      </pc:sldChg>
      <pc:sldChg chg="del">
        <pc:chgData name="조가은" userId="065e7b17-8815-4ba6-a5fc-a13e0149a0c1" providerId="ADAL" clId="{03B85ADF-5332-45C0-9CED-1A427D61CC6D}" dt="2025-09-11T11:39:21.588" v="5311" actId="2696"/>
        <pc:sldMkLst>
          <pc:docMk/>
          <pc:sldMk cId="2488894380" sldId="2388"/>
        </pc:sldMkLst>
      </pc:sldChg>
      <pc:sldChg chg="addSp modSp mod">
        <pc:chgData name="조가은" userId="065e7b17-8815-4ba6-a5fc-a13e0149a0c1" providerId="ADAL" clId="{03B85ADF-5332-45C0-9CED-1A427D61CC6D}" dt="2025-09-15T05:11:59.118" v="5709"/>
        <pc:sldMkLst>
          <pc:docMk/>
          <pc:sldMk cId="461727149" sldId="2393"/>
        </pc:sldMkLst>
        <pc:spChg chg="add mod">
          <ac:chgData name="조가은" userId="065e7b17-8815-4ba6-a5fc-a13e0149a0c1" providerId="ADAL" clId="{03B85ADF-5332-45C0-9CED-1A427D61CC6D}" dt="2025-09-11T11:35:40.303" v="5220" actId="1038"/>
          <ac:spMkLst>
            <pc:docMk/>
            <pc:sldMk cId="461727149" sldId="2393"/>
            <ac:spMk id="3" creationId="{A74F7869-4504-CB8F-16F7-F1C73B7B3353}"/>
          </ac:spMkLst>
        </pc:spChg>
        <pc:spChg chg="add mod">
          <ac:chgData name="조가은" userId="065e7b17-8815-4ba6-a5fc-a13e0149a0c1" providerId="ADAL" clId="{03B85ADF-5332-45C0-9CED-1A427D61CC6D}" dt="2025-09-11T11:35:52.126" v="5253"/>
          <ac:spMkLst>
            <pc:docMk/>
            <pc:sldMk cId="461727149" sldId="2393"/>
            <ac:spMk id="6" creationId="{548B3163-DF0B-E660-FCCE-DFB8652397D3}"/>
          </ac:spMkLst>
        </pc:spChg>
        <pc:spChg chg="add mod">
          <ac:chgData name="조가은" userId="065e7b17-8815-4ba6-a5fc-a13e0149a0c1" providerId="ADAL" clId="{03B85ADF-5332-45C0-9CED-1A427D61CC6D}" dt="2025-09-11T11:36:04.733" v="5304"/>
          <ac:spMkLst>
            <pc:docMk/>
            <pc:sldMk cId="461727149" sldId="2393"/>
            <ac:spMk id="7" creationId="{7BF8A305-52C3-66EF-0016-5942DF33929F}"/>
          </ac:spMkLst>
        </pc:spChg>
        <pc:spChg chg="mod">
          <ac:chgData name="조가은" userId="065e7b17-8815-4ba6-a5fc-a13e0149a0c1" providerId="ADAL" clId="{03B85ADF-5332-45C0-9CED-1A427D61CC6D}" dt="2025-09-15T05:11:59.118" v="5709"/>
          <ac:spMkLst>
            <pc:docMk/>
            <pc:sldMk cId="461727149" sldId="2393"/>
            <ac:spMk id="18" creationId="{9B5BC692-623F-978E-D0FD-45BAA09A5357}"/>
          </ac:spMkLst>
        </pc:spChg>
      </pc:sldChg>
      <pc:sldChg chg="modSp">
        <pc:chgData name="조가은" userId="065e7b17-8815-4ba6-a5fc-a13e0149a0c1" providerId="ADAL" clId="{03B85ADF-5332-45C0-9CED-1A427D61CC6D}" dt="2025-09-11T02:26:33.292" v="4297"/>
        <pc:sldMkLst>
          <pc:docMk/>
          <pc:sldMk cId="1254714917" sldId="2394"/>
        </pc:sldMkLst>
        <pc:spChg chg="mod">
          <ac:chgData name="조가은" userId="065e7b17-8815-4ba6-a5fc-a13e0149a0c1" providerId="ADAL" clId="{03B85ADF-5332-45C0-9CED-1A427D61CC6D}" dt="2025-09-11T02:26:33.292" v="4297"/>
          <ac:spMkLst>
            <pc:docMk/>
            <pc:sldMk cId="1254714917" sldId="2394"/>
            <ac:spMk id="5" creationId="{BACF78FF-59B5-F146-9A90-4342514B732B}"/>
          </ac:spMkLst>
        </pc:spChg>
      </pc:sldChg>
      <pc:sldChg chg="addSp delSp modSp add mod">
        <pc:chgData name="조가은" userId="065e7b17-8815-4ba6-a5fc-a13e0149a0c1" providerId="ADAL" clId="{03B85ADF-5332-45C0-9CED-1A427D61CC6D}" dt="2025-09-11T02:14:58.450" v="3932" actId="14826"/>
        <pc:sldMkLst>
          <pc:docMk/>
          <pc:sldMk cId="3679384421" sldId="2395"/>
        </pc:sldMkLst>
        <pc:spChg chg="mod">
          <ac:chgData name="조가은" userId="065e7b17-8815-4ba6-a5fc-a13e0149a0c1" providerId="ADAL" clId="{03B85ADF-5332-45C0-9CED-1A427D61CC6D}" dt="2025-09-11T01:12:50.155" v="3829"/>
          <ac:spMkLst>
            <pc:docMk/>
            <pc:sldMk cId="3679384421" sldId="2395"/>
            <ac:spMk id="8" creationId="{35427C40-2945-11FC-782E-1F96F2D1DCB9}"/>
          </ac:spMkLst>
        </pc:spChg>
        <pc:spChg chg="mod">
          <ac:chgData name="조가은" userId="065e7b17-8815-4ba6-a5fc-a13e0149a0c1" providerId="ADAL" clId="{03B85ADF-5332-45C0-9CED-1A427D61CC6D}" dt="2025-09-11T01:12:51.655" v="3830" actId="20577"/>
          <ac:spMkLst>
            <pc:docMk/>
            <pc:sldMk cId="3679384421" sldId="2395"/>
            <ac:spMk id="9" creationId="{CBC9F507-9F87-45CE-436B-42151FBDF6B4}"/>
          </ac:spMkLst>
        </pc:spChg>
        <pc:spChg chg="mod">
          <ac:chgData name="조가은" userId="065e7b17-8815-4ba6-a5fc-a13e0149a0c1" providerId="ADAL" clId="{03B85ADF-5332-45C0-9CED-1A427D61CC6D}" dt="2025-09-11T01:14:43.667" v="3847" actId="20577"/>
          <ac:spMkLst>
            <pc:docMk/>
            <pc:sldMk cId="3679384421" sldId="2395"/>
            <ac:spMk id="10" creationId="{4AA194D1-8EF0-89B4-E48E-044E4A277F8A}"/>
          </ac:spMkLst>
        </pc:spChg>
        <pc:spChg chg="mod">
          <ac:chgData name="조가은" userId="065e7b17-8815-4ba6-a5fc-a13e0149a0c1" providerId="ADAL" clId="{03B85ADF-5332-45C0-9CED-1A427D61CC6D}" dt="2025-09-11T01:12:42.656" v="3788" actId="14100"/>
          <ac:spMkLst>
            <pc:docMk/>
            <pc:sldMk cId="3679384421" sldId="2395"/>
            <ac:spMk id="11" creationId="{D7768F07-5A54-B2A1-91BD-A819684AA096}"/>
          </ac:spMkLst>
        </pc:spChg>
        <pc:spChg chg="add mod">
          <ac:chgData name="조가은" userId="065e7b17-8815-4ba6-a5fc-a13e0149a0c1" providerId="ADAL" clId="{03B85ADF-5332-45C0-9CED-1A427D61CC6D}" dt="2025-09-11T01:13:10.109" v="3843" actId="14100"/>
          <ac:spMkLst>
            <pc:docMk/>
            <pc:sldMk cId="3679384421" sldId="2395"/>
            <ac:spMk id="13" creationId="{03F046EA-842D-C713-E94D-3E0E34349083}"/>
          </ac:spMkLst>
        </pc:spChg>
        <pc:picChg chg="add mod">
          <ac:chgData name="조가은" userId="065e7b17-8815-4ba6-a5fc-a13e0149a0c1" providerId="ADAL" clId="{03B85ADF-5332-45C0-9CED-1A427D61CC6D}" dt="2025-09-11T02:14:58.450" v="3932" actId="14826"/>
          <ac:picMkLst>
            <pc:docMk/>
            <pc:sldMk cId="3679384421" sldId="2395"/>
            <ac:picMk id="3" creationId="{642B8822-BE12-D161-D859-81E85B88AC46}"/>
          </ac:picMkLst>
        </pc:picChg>
        <pc:picChg chg="add mod">
          <ac:chgData name="조가은" userId="065e7b17-8815-4ba6-a5fc-a13e0149a0c1" providerId="ADAL" clId="{03B85ADF-5332-45C0-9CED-1A427D61CC6D}" dt="2025-09-11T01:11:58.367" v="3779" actId="1076"/>
          <ac:picMkLst>
            <pc:docMk/>
            <pc:sldMk cId="3679384421" sldId="2395"/>
            <ac:picMk id="7" creationId="{55C5512A-8D1F-9468-C93A-52466C27A30E}"/>
          </ac:picMkLst>
        </pc:picChg>
      </pc:sldChg>
      <pc:sldChg chg="modSp add mod">
        <pc:chgData name="조가은" userId="065e7b17-8815-4ba6-a5fc-a13e0149a0c1" providerId="ADAL" clId="{03B85ADF-5332-45C0-9CED-1A427D61CC6D}" dt="2025-09-11T11:36:25.376" v="5308" actId="1076"/>
        <pc:sldMkLst>
          <pc:docMk/>
          <pc:sldMk cId="169967336" sldId="2396"/>
        </pc:sldMkLst>
        <pc:spChg chg="mod">
          <ac:chgData name="조가은" userId="065e7b17-8815-4ba6-a5fc-a13e0149a0c1" providerId="ADAL" clId="{03B85ADF-5332-45C0-9CED-1A427D61CC6D}" dt="2025-09-11T02:26:34.950" v="4298"/>
          <ac:spMkLst>
            <pc:docMk/>
            <pc:sldMk cId="169967336" sldId="2396"/>
            <ac:spMk id="5" creationId="{7F99849F-494B-D7F3-7B99-72F09B082FCD}"/>
          </ac:spMkLst>
        </pc:spChg>
        <pc:spChg chg="mod">
          <ac:chgData name="조가은" userId="065e7b17-8815-4ba6-a5fc-a13e0149a0c1" providerId="ADAL" clId="{03B85ADF-5332-45C0-9CED-1A427D61CC6D}" dt="2025-09-11T02:30:31.535" v="4836" actId="20577"/>
          <ac:spMkLst>
            <pc:docMk/>
            <pc:sldMk cId="169967336" sldId="2396"/>
            <ac:spMk id="11" creationId="{0E568651-C85F-0F36-5745-D19997A049B4}"/>
          </ac:spMkLst>
        </pc:spChg>
        <pc:spChg chg="mod">
          <ac:chgData name="조가은" userId="065e7b17-8815-4ba6-a5fc-a13e0149a0c1" providerId="ADAL" clId="{03B85ADF-5332-45C0-9CED-1A427D61CC6D}" dt="2025-09-11T02:30:38.161" v="4837"/>
          <ac:spMkLst>
            <pc:docMk/>
            <pc:sldMk cId="169967336" sldId="2396"/>
            <ac:spMk id="19" creationId="{CCF3898F-5F90-517A-B75B-8849C5809927}"/>
          </ac:spMkLst>
        </pc:spChg>
        <pc:picChg chg="mod">
          <ac:chgData name="조가은" userId="065e7b17-8815-4ba6-a5fc-a13e0149a0c1" providerId="ADAL" clId="{03B85ADF-5332-45C0-9CED-1A427D61CC6D}" dt="2025-09-11T11:36:25.376" v="5308" actId="1076"/>
          <ac:picMkLst>
            <pc:docMk/>
            <pc:sldMk cId="169967336" sldId="2396"/>
            <ac:picMk id="4" creationId="{D8893603-7F31-4395-870B-D84358DED763}"/>
          </ac:picMkLst>
        </pc:picChg>
      </pc:sldChg>
      <pc:sldChg chg="addSp delSp modSp add mod">
        <pc:chgData name="조가은" userId="065e7b17-8815-4ba6-a5fc-a13e0149a0c1" providerId="ADAL" clId="{03B85ADF-5332-45C0-9CED-1A427D61CC6D}" dt="2025-09-11T02:29:26.038" v="4473"/>
        <pc:sldMkLst>
          <pc:docMk/>
          <pc:sldMk cId="3033261373" sldId="2397"/>
        </pc:sldMkLst>
        <pc:spChg chg="mod">
          <ac:chgData name="조가은" userId="065e7b17-8815-4ba6-a5fc-a13e0149a0c1" providerId="ADAL" clId="{03B85ADF-5332-45C0-9CED-1A427D61CC6D}" dt="2025-09-11T02:29:26.038" v="4473"/>
          <ac:spMkLst>
            <pc:docMk/>
            <pc:sldMk cId="3033261373" sldId="2397"/>
            <ac:spMk id="8" creationId="{BC59EA3A-ED24-1120-A9E2-D32BBA8955A8}"/>
          </ac:spMkLst>
        </pc:spChg>
        <pc:spChg chg="mod">
          <ac:chgData name="조가은" userId="065e7b17-8815-4ba6-a5fc-a13e0149a0c1" providerId="ADAL" clId="{03B85ADF-5332-45C0-9CED-1A427D61CC6D}" dt="2025-09-11T02:29:23.195" v="4472"/>
          <ac:spMkLst>
            <pc:docMk/>
            <pc:sldMk cId="3033261373" sldId="2397"/>
            <ac:spMk id="9" creationId="{6926D1CA-E721-144D-1D2B-19F4ACC5B478}"/>
          </ac:spMkLst>
        </pc:spChg>
        <pc:spChg chg="mod">
          <ac:chgData name="조가은" userId="065e7b17-8815-4ba6-a5fc-a13e0149a0c1" providerId="ADAL" clId="{03B85ADF-5332-45C0-9CED-1A427D61CC6D}" dt="2025-09-11T02:29:17.536" v="4470" actId="20577"/>
          <ac:spMkLst>
            <pc:docMk/>
            <pc:sldMk cId="3033261373" sldId="2397"/>
            <ac:spMk id="11" creationId="{E0FE8802-3E58-64EA-99BE-9855C7E4884A}"/>
          </ac:spMkLst>
        </pc:spChg>
        <pc:spChg chg="mod">
          <ac:chgData name="조가은" userId="065e7b17-8815-4ba6-a5fc-a13e0149a0c1" providerId="ADAL" clId="{03B85ADF-5332-45C0-9CED-1A427D61CC6D}" dt="2025-09-11T02:29:20.102" v="4471" actId="20577"/>
          <ac:spMkLst>
            <pc:docMk/>
            <pc:sldMk cId="3033261373" sldId="2397"/>
            <ac:spMk id="12" creationId="{F71C78AD-5131-38C3-DF19-4AD65A689988}"/>
          </ac:spMkLst>
        </pc:spChg>
        <pc:picChg chg="add mod">
          <ac:chgData name="조가은" userId="065e7b17-8815-4ba6-a5fc-a13e0149a0c1" providerId="ADAL" clId="{03B85ADF-5332-45C0-9CED-1A427D61CC6D}" dt="2025-09-11T02:29:11.909" v="4468" actId="1076"/>
          <ac:picMkLst>
            <pc:docMk/>
            <pc:sldMk cId="3033261373" sldId="2397"/>
            <ac:picMk id="4" creationId="{4A538C0D-7677-368F-5A1C-F289194F2186}"/>
          </ac:picMkLst>
        </pc:picChg>
        <pc:picChg chg="add mod">
          <ac:chgData name="조가은" userId="065e7b17-8815-4ba6-a5fc-a13e0149a0c1" providerId="ADAL" clId="{03B85ADF-5332-45C0-9CED-1A427D61CC6D}" dt="2025-09-11T02:29:12.914" v="4469" actId="1076"/>
          <ac:picMkLst>
            <pc:docMk/>
            <pc:sldMk cId="3033261373" sldId="2397"/>
            <ac:picMk id="7" creationId="{0998D490-F866-74C3-3C53-5C54A0A9DDFD}"/>
          </ac:picMkLst>
        </pc:picChg>
      </pc:sldChg>
      <pc:sldChg chg="addSp delSp modSp add mod">
        <pc:chgData name="조가은" userId="065e7b17-8815-4ba6-a5fc-a13e0149a0c1" providerId="ADAL" clId="{03B85ADF-5332-45C0-9CED-1A427D61CC6D}" dt="2025-09-11T08:49:06.226" v="5034" actId="5793"/>
        <pc:sldMkLst>
          <pc:docMk/>
          <pc:sldMk cId="1929888825" sldId="2398"/>
        </pc:sldMkLst>
        <pc:spChg chg="mod">
          <ac:chgData name="조가은" userId="065e7b17-8815-4ba6-a5fc-a13e0149a0c1" providerId="ADAL" clId="{03B85ADF-5332-45C0-9CED-1A427D61CC6D}" dt="2025-09-11T08:47:09.179" v="4858"/>
          <ac:spMkLst>
            <pc:docMk/>
            <pc:sldMk cId="1929888825" sldId="2398"/>
            <ac:spMk id="4" creationId="{E57D159C-DE99-1ABB-F675-0F900138CCCC}"/>
          </ac:spMkLst>
        </pc:spChg>
        <pc:spChg chg="mod">
          <ac:chgData name="조가은" userId="065e7b17-8815-4ba6-a5fc-a13e0149a0c1" providerId="ADAL" clId="{03B85ADF-5332-45C0-9CED-1A427D61CC6D}" dt="2025-09-11T08:47:42.395" v="4869" actId="113"/>
          <ac:spMkLst>
            <pc:docMk/>
            <pc:sldMk cId="1929888825" sldId="2398"/>
            <ac:spMk id="6" creationId="{F8C568DF-3CB5-7DF0-7D2A-443E3DE35681}"/>
          </ac:spMkLst>
        </pc:spChg>
        <pc:spChg chg="add">
          <ac:chgData name="조가은" userId="065e7b17-8815-4ba6-a5fc-a13e0149a0c1" providerId="ADAL" clId="{03B85ADF-5332-45C0-9CED-1A427D61CC6D}" dt="2025-09-11T08:46:58.129" v="4854" actId="11529"/>
          <ac:spMkLst>
            <pc:docMk/>
            <pc:sldMk cId="1929888825" sldId="2398"/>
            <ac:spMk id="12" creationId="{2C81E4EA-1C98-3079-86E0-C6507B1EDF25}"/>
          </ac:spMkLst>
        </pc:spChg>
        <pc:spChg chg="add">
          <ac:chgData name="조가은" userId="065e7b17-8815-4ba6-a5fc-a13e0149a0c1" providerId="ADAL" clId="{03B85ADF-5332-45C0-9CED-1A427D61CC6D}" dt="2025-09-11T08:47:03.250" v="4855" actId="11529"/>
          <ac:spMkLst>
            <pc:docMk/>
            <pc:sldMk cId="1929888825" sldId="2398"/>
            <ac:spMk id="13" creationId="{796AB7BD-B576-2F01-9F6D-3C2CF95BB144}"/>
          </ac:spMkLst>
        </pc:spChg>
        <pc:spChg chg="mod">
          <ac:chgData name="조가은" userId="065e7b17-8815-4ba6-a5fc-a13e0149a0c1" providerId="ADAL" clId="{03B85ADF-5332-45C0-9CED-1A427D61CC6D}" dt="2025-09-11T08:48:26.281" v="4875"/>
          <ac:spMkLst>
            <pc:docMk/>
            <pc:sldMk cId="1929888825" sldId="2398"/>
            <ac:spMk id="17" creationId="{C262F07E-A8F4-3D82-2FB4-EB8D8A36A983}"/>
          </ac:spMkLst>
        </pc:spChg>
        <pc:spChg chg="mod">
          <ac:chgData name="조가은" userId="065e7b17-8815-4ba6-a5fc-a13e0149a0c1" providerId="ADAL" clId="{03B85ADF-5332-45C0-9CED-1A427D61CC6D}" dt="2025-09-11T08:48:22.501" v="4874"/>
          <ac:spMkLst>
            <pc:docMk/>
            <pc:sldMk cId="1929888825" sldId="2398"/>
            <ac:spMk id="18" creationId="{E405D3FC-7D61-6F4B-37A5-581056848189}"/>
          </ac:spMkLst>
        </pc:spChg>
        <pc:spChg chg="mod">
          <ac:chgData name="조가은" userId="065e7b17-8815-4ba6-a5fc-a13e0149a0c1" providerId="ADAL" clId="{03B85ADF-5332-45C0-9CED-1A427D61CC6D}" dt="2025-09-11T08:49:06.226" v="5034" actId="5793"/>
          <ac:spMkLst>
            <pc:docMk/>
            <pc:sldMk cId="1929888825" sldId="2398"/>
            <ac:spMk id="20" creationId="{1E6875A8-8EFB-9D78-E05E-1A8FAB0A7FC9}"/>
          </ac:spMkLst>
        </pc:spChg>
        <pc:grpChg chg="mod">
          <ac:chgData name="조가은" userId="065e7b17-8815-4ba6-a5fc-a13e0149a0c1" providerId="ADAL" clId="{03B85ADF-5332-45C0-9CED-1A427D61CC6D}" dt="2025-09-11T08:47:47.236" v="4870" actId="1076"/>
          <ac:grpSpMkLst>
            <pc:docMk/>
            <pc:sldMk cId="1929888825" sldId="2398"/>
            <ac:grpSpMk id="3" creationId="{D8B04824-BCCA-BC69-5964-84F033986DEA}"/>
          </ac:grpSpMkLst>
        </pc:grpChg>
        <pc:picChg chg="add mod">
          <ac:chgData name="조가은" userId="065e7b17-8815-4ba6-a5fc-a13e0149a0c1" providerId="ADAL" clId="{03B85ADF-5332-45C0-9CED-1A427D61CC6D}" dt="2025-09-11T08:46:53.534" v="4852" actId="1076"/>
          <ac:picMkLst>
            <pc:docMk/>
            <pc:sldMk cId="1929888825" sldId="2398"/>
            <ac:picMk id="8" creationId="{9201A2E3-092B-4759-5DC4-6992B836F6D8}"/>
          </ac:picMkLst>
        </pc:picChg>
        <pc:picChg chg="add mod">
          <ac:chgData name="조가은" userId="065e7b17-8815-4ba6-a5fc-a13e0149a0c1" providerId="ADAL" clId="{03B85ADF-5332-45C0-9CED-1A427D61CC6D}" dt="2025-09-11T08:46:54.322" v="4853" actId="1076"/>
          <ac:picMkLst>
            <pc:docMk/>
            <pc:sldMk cId="1929888825" sldId="2398"/>
            <ac:picMk id="11" creationId="{919A91CC-E8EC-6361-AFF4-862908BB8640}"/>
          </ac:picMkLst>
        </pc:picChg>
      </pc:sldChg>
      <pc:sldChg chg="addSp delSp modSp add mod">
        <pc:chgData name="조가은" userId="065e7b17-8815-4ba6-a5fc-a13e0149a0c1" providerId="ADAL" clId="{03B85ADF-5332-45C0-9CED-1A427D61CC6D}" dt="2025-09-15T06:47:23.008" v="5729" actId="20577"/>
        <pc:sldMkLst>
          <pc:docMk/>
          <pc:sldMk cId="2649787837" sldId="2399"/>
        </pc:sldMkLst>
        <pc:spChg chg="mod">
          <ac:chgData name="조가은" userId="065e7b17-8815-4ba6-a5fc-a13e0149a0c1" providerId="ADAL" clId="{03B85ADF-5332-45C0-9CED-1A427D61CC6D}" dt="2025-09-11T10:48:40.710" v="5048" actId="1076"/>
          <ac:spMkLst>
            <pc:docMk/>
            <pc:sldMk cId="2649787837" sldId="2399"/>
            <ac:spMk id="5" creationId="{73376731-4314-BFB3-3BF3-844C3A296E04}"/>
          </ac:spMkLst>
        </pc:spChg>
        <pc:spChg chg="mod">
          <ac:chgData name="조가은" userId="065e7b17-8815-4ba6-a5fc-a13e0149a0c1" providerId="ADAL" clId="{03B85ADF-5332-45C0-9CED-1A427D61CC6D}" dt="2025-09-11T11:11:51.830" v="5114" actId="21"/>
          <ac:spMkLst>
            <pc:docMk/>
            <pc:sldMk cId="2649787837" sldId="2399"/>
            <ac:spMk id="13" creationId="{524DDB1A-2F53-B494-6F1B-18E7BF8BB4EC}"/>
          </ac:spMkLst>
        </pc:spChg>
        <pc:spChg chg="mod">
          <ac:chgData name="조가은" userId="065e7b17-8815-4ba6-a5fc-a13e0149a0c1" providerId="ADAL" clId="{03B85ADF-5332-45C0-9CED-1A427D61CC6D}" dt="2025-09-11T11:14:00.994" v="5127"/>
          <ac:spMkLst>
            <pc:docMk/>
            <pc:sldMk cId="2649787837" sldId="2399"/>
            <ac:spMk id="14" creationId="{D6535943-6218-D51E-EF83-8BA9ADFFAFEF}"/>
          </ac:spMkLst>
        </pc:spChg>
        <pc:spChg chg="mod">
          <ac:chgData name="조가은" userId="065e7b17-8815-4ba6-a5fc-a13e0149a0c1" providerId="ADAL" clId="{03B85ADF-5332-45C0-9CED-1A427D61CC6D}" dt="2025-09-15T06:47:23.008" v="5729" actId="20577"/>
          <ac:spMkLst>
            <pc:docMk/>
            <pc:sldMk cId="2649787837" sldId="2399"/>
            <ac:spMk id="17" creationId="{FD83A776-50A8-41E0-9BFE-CDC433840E37}"/>
          </ac:spMkLst>
        </pc:spChg>
        <pc:spChg chg="add">
          <ac:chgData name="조가은" userId="065e7b17-8815-4ba6-a5fc-a13e0149a0c1" providerId="ADAL" clId="{03B85ADF-5332-45C0-9CED-1A427D61CC6D}" dt="2025-09-11T11:12:17.862" v="5123" actId="11529"/>
          <ac:spMkLst>
            <pc:docMk/>
            <pc:sldMk cId="2649787837" sldId="2399"/>
            <ac:spMk id="19" creationId="{C87F33E6-F90E-DA61-74CD-9EC3E79528DC}"/>
          </ac:spMkLst>
        </pc:spChg>
        <pc:picChg chg="add mod">
          <ac:chgData name="조가은" userId="065e7b17-8815-4ba6-a5fc-a13e0149a0c1" providerId="ADAL" clId="{03B85ADF-5332-45C0-9CED-1A427D61CC6D}" dt="2025-09-11T11:12:07.359" v="5120" actId="1076"/>
          <ac:picMkLst>
            <pc:docMk/>
            <pc:sldMk cId="2649787837" sldId="2399"/>
            <ac:picMk id="11" creationId="{8DD9ECDD-E91E-490F-F950-77AD2D7A810E}"/>
          </ac:picMkLst>
        </pc:picChg>
        <pc:picChg chg="add mod">
          <ac:chgData name="조가은" userId="065e7b17-8815-4ba6-a5fc-a13e0149a0c1" providerId="ADAL" clId="{03B85ADF-5332-45C0-9CED-1A427D61CC6D}" dt="2025-09-11T11:12:15.204" v="5122" actId="1076"/>
          <ac:picMkLst>
            <pc:docMk/>
            <pc:sldMk cId="2649787837" sldId="2399"/>
            <ac:picMk id="18" creationId="{33614E95-09B5-7238-1013-55FEF67EAB7E}"/>
          </ac:picMkLst>
        </pc:picChg>
      </pc:sldChg>
      <pc:sldChg chg="addSp delSp modSp add mod ord modShow modCm">
        <pc:chgData name="조가은" userId="065e7b17-8815-4ba6-a5fc-a13e0149a0c1" providerId="ADAL" clId="{03B85ADF-5332-45C0-9CED-1A427D61CC6D}" dt="2025-09-15T04:08:58.598" v="5459" actId="729"/>
        <pc:sldMkLst>
          <pc:docMk/>
          <pc:sldMk cId="2836947508" sldId="2400"/>
        </pc:sldMkLst>
        <pc:spChg chg="mod">
          <ac:chgData name="조가은" userId="065e7b17-8815-4ba6-a5fc-a13e0149a0c1" providerId="ADAL" clId="{03B85ADF-5332-45C0-9CED-1A427D61CC6D}" dt="2025-09-11T11:08:54.380" v="5088"/>
          <ac:spMkLst>
            <pc:docMk/>
            <pc:sldMk cId="2836947508" sldId="2400"/>
            <ac:spMk id="11" creationId="{FA01401C-B3E2-F40B-97F9-485BA8673DD9}"/>
          </ac:spMkLst>
        </pc:spChg>
        <pc:spChg chg="mod">
          <ac:chgData name="조가은" userId="065e7b17-8815-4ba6-a5fc-a13e0149a0c1" providerId="ADAL" clId="{03B85ADF-5332-45C0-9CED-1A427D61CC6D}" dt="2025-09-11T11:08:50.758" v="5087"/>
          <ac:spMkLst>
            <pc:docMk/>
            <pc:sldMk cId="2836947508" sldId="2400"/>
            <ac:spMk id="12" creationId="{AE6BED97-D08E-957B-90C8-B0AB17CDF216}"/>
          </ac:spMkLst>
        </pc:spChg>
        <pc:spChg chg="mod">
          <ac:chgData name="조가은" userId="065e7b17-8815-4ba6-a5fc-a13e0149a0c1" providerId="ADAL" clId="{03B85ADF-5332-45C0-9CED-1A427D61CC6D}" dt="2025-09-15T04:08:53.344" v="5457" actId="20577"/>
          <ac:spMkLst>
            <pc:docMk/>
            <pc:sldMk cId="2836947508" sldId="2400"/>
            <ac:spMk id="14" creationId="{FEB52FF5-844D-D548-B597-5C8FA5DE55E8}"/>
          </ac:spMkLst>
        </pc:spChg>
        <pc:picChg chg="add mod">
          <ac:chgData name="조가은" userId="065e7b17-8815-4ba6-a5fc-a13e0149a0c1" providerId="ADAL" clId="{03B85ADF-5332-45C0-9CED-1A427D61CC6D}" dt="2025-09-11T11:09:18.719" v="5089" actId="1076"/>
          <ac:picMkLst>
            <pc:docMk/>
            <pc:sldMk cId="2836947508" sldId="2400"/>
            <ac:picMk id="8" creationId="{3A9C7CD6-F556-BD0F-15FB-50A44093E643}"/>
          </ac:picMkLst>
        </pc:picChg>
        <pc:picChg chg="add mod">
          <ac:chgData name="조가은" userId="065e7b17-8815-4ba6-a5fc-a13e0149a0c1" providerId="ADAL" clId="{03B85ADF-5332-45C0-9CED-1A427D61CC6D}" dt="2025-09-11T11:08:45.395" v="5085" actId="1076"/>
          <ac:picMkLst>
            <pc:docMk/>
            <pc:sldMk cId="2836947508" sldId="2400"/>
            <ac:picMk id="10" creationId="{4081B163-A030-312F-57B3-C21FDA47E99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3B85ADF-5332-45C0-9CED-1A427D61CC6D}" dt="2025-09-15T04:08:53.344" v="5457" actId="20577"/>
              <pc2:cmMkLst xmlns:pc2="http://schemas.microsoft.com/office/powerpoint/2019/9/main/command">
                <pc:docMk/>
                <pc:sldMk cId="2836947508" sldId="2400"/>
                <pc2:cmMk id="{B465F2A3-D46A-4D46-B36F-2FE774B97883}"/>
              </pc2:cmMkLst>
            </pc226:cmChg>
          </p:ext>
        </pc:extLst>
      </pc:sldChg>
      <pc:sldChg chg="addSp delSp modSp add mod ord">
        <pc:chgData name="조가은" userId="065e7b17-8815-4ba6-a5fc-a13e0149a0c1" providerId="ADAL" clId="{03B85ADF-5332-45C0-9CED-1A427D61CC6D}" dt="2025-09-11T11:09:45.741" v="5102"/>
        <pc:sldMkLst>
          <pc:docMk/>
          <pc:sldMk cId="2252744575" sldId="2401"/>
        </pc:sldMkLst>
        <pc:spChg chg="mod">
          <ac:chgData name="조가은" userId="065e7b17-8815-4ba6-a5fc-a13e0149a0c1" providerId="ADAL" clId="{03B85ADF-5332-45C0-9CED-1A427D61CC6D}" dt="2025-09-11T11:09:45.741" v="5102"/>
          <ac:spMkLst>
            <pc:docMk/>
            <pc:sldMk cId="2252744575" sldId="2401"/>
            <ac:spMk id="8" creationId="{B3F9B6E9-AA81-BD68-1A6B-5A3B4FFBFDFB}"/>
          </ac:spMkLst>
        </pc:spChg>
        <pc:spChg chg="mod">
          <ac:chgData name="조가은" userId="065e7b17-8815-4ba6-a5fc-a13e0149a0c1" providerId="ADAL" clId="{03B85ADF-5332-45C0-9CED-1A427D61CC6D}" dt="2025-09-11T11:09:41.675" v="5101"/>
          <ac:spMkLst>
            <pc:docMk/>
            <pc:sldMk cId="2252744575" sldId="2401"/>
            <ac:spMk id="9" creationId="{CAF1CE02-8D49-BAD5-0596-01E3D33B056F}"/>
          </ac:spMkLst>
        </pc:spChg>
        <pc:picChg chg="add mod">
          <ac:chgData name="조가은" userId="065e7b17-8815-4ba6-a5fc-a13e0149a0c1" providerId="ADAL" clId="{03B85ADF-5332-45C0-9CED-1A427D61CC6D}" dt="2025-09-11T11:09:36.997" v="5100" actId="1076"/>
          <ac:picMkLst>
            <pc:docMk/>
            <pc:sldMk cId="2252744575" sldId="2401"/>
            <ac:picMk id="13" creationId="{7207FA87-E5FF-091D-87AA-92F20B0E8A25}"/>
          </ac:picMkLst>
        </pc:picChg>
      </pc:sldChg>
      <pc:sldChg chg="modSp add mod">
        <pc:chgData name="조가은" userId="065e7b17-8815-4ba6-a5fc-a13e0149a0c1" providerId="ADAL" clId="{03B85ADF-5332-45C0-9CED-1A427D61CC6D}" dt="2025-09-11T11:16:03.690" v="5128"/>
        <pc:sldMkLst>
          <pc:docMk/>
          <pc:sldMk cId="1459662752" sldId="2402"/>
        </pc:sldMkLst>
        <pc:graphicFrameChg chg="mod modGraphic">
          <ac:chgData name="조가은" userId="065e7b17-8815-4ba6-a5fc-a13e0149a0c1" providerId="ADAL" clId="{03B85ADF-5332-45C0-9CED-1A427D61CC6D}" dt="2025-09-11T11:16:03.690" v="5128"/>
          <ac:graphicFrameMkLst>
            <pc:docMk/>
            <pc:sldMk cId="1459662752" sldId="2402"/>
            <ac:graphicFrameMk id="3" creationId="{B3D24B09-D95B-0E12-B65D-FC530D196176}"/>
          </ac:graphicFrameMkLst>
        </pc:graphicFrameChg>
        <pc:graphicFrameChg chg="modGraphic">
          <ac:chgData name="조가은" userId="065e7b17-8815-4ba6-a5fc-a13e0149a0c1" providerId="ADAL" clId="{03B85ADF-5332-45C0-9CED-1A427D61CC6D}" dt="2025-09-11T11:10:34.336" v="5105" actId="20577"/>
          <ac:graphicFrameMkLst>
            <pc:docMk/>
            <pc:sldMk cId="1459662752" sldId="2402"/>
            <ac:graphicFrameMk id="4" creationId="{7DF53034-FA1C-D0BA-22D7-FF567A81C0A4}"/>
          </ac:graphicFrameMkLst>
        </pc:graphicFrameChg>
      </pc:sldChg>
      <pc:sldChg chg="add">
        <pc:chgData name="조가은" userId="065e7b17-8815-4ba6-a5fc-a13e0149a0c1" providerId="ADAL" clId="{03B85ADF-5332-45C0-9CED-1A427D61CC6D}" dt="2025-09-11T11:10:29.651" v="5103"/>
        <pc:sldMkLst>
          <pc:docMk/>
          <pc:sldMk cId="769938566" sldId="2403"/>
        </pc:sldMkLst>
      </pc:sldChg>
      <pc:sldChg chg="addSp delSp modSp add mod ord">
        <pc:chgData name="조가은" userId="065e7b17-8815-4ba6-a5fc-a13e0149a0c1" providerId="ADAL" clId="{03B85ADF-5332-45C0-9CED-1A427D61CC6D}" dt="2025-09-11T11:26:24.141" v="5160"/>
        <pc:sldMkLst>
          <pc:docMk/>
          <pc:sldMk cId="612289978" sldId="2404"/>
        </pc:sldMkLst>
        <pc:spChg chg="add mod modVis">
          <ac:chgData name="조가은" userId="065e7b17-8815-4ba6-a5fc-a13e0149a0c1" providerId="ADAL" clId="{03B85ADF-5332-45C0-9CED-1A427D61CC6D}" dt="2025-09-11T11:19:53.455" v="5140"/>
          <ac:spMkLst>
            <pc:docMk/>
            <pc:sldMk cId="612289978" sldId="2404"/>
            <ac:spMk id="6" creationId="{8BC70C09-D54F-3EE2-26D2-39AEF78D3B1D}"/>
          </ac:spMkLst>
        </pc:spChg>
        <pc:spChg chg="mod">
          <ac:chgData name="조가은" userId="065e7b17-8815-4ba6-a5fc-a13e0149a0c1" providerId="ADAL" clId="{03B85ADF-5332-45C0-9CED-1A427D61CC6D}" dt="2025-09-11T11:19:53.451" v="5130"/>
          <ac:spMkLst>
            <pc:docMk/>
            <pc:sldMk cId="612289978" sldId="2404"/>
            <ac:spMk id="8" creationId="{8D7FC3C5-FE77-A190-EE06-822939191809}"/>
          </ac:spMkLst>
        </pc:spChg>
        <pc:spChg chg="mod">
          <ac:chgData name="조가은" userId="065e7b17-8815-4ba6-a5fc-a13e0149a0c1" providerId="ADAL" clId="{03B85ADF-5332-45C0-9CED-1A427D61CC6D}" dt="2025-09-11T11:19:53.451" v="5131"/>
          <ac:spMkLst>
            <pc:docMk/>
            <pc:sldMk cId="612289978" sldId="2404"/>
            <ac:spMk id="9" creationId="{CDF31267-2730-C473-4E8D-1B9E9177A309}"/>
          </ac:spMkLst>
        </pc:spChg>
        <pc:spChg chg="mod">
          <ac:chgData name="조가은" userId="065e7b17-8815-4ba6-a5fc-a13e0149a0c1" providerId="ADAL" clId="{03B85ADF-5332-45C0-9CED-1A427D61CC6D}" dt="2025-09-11T11:19:53.452" v="5132"/>
          <ac:spMkLst>
            <pc:docMk/>
            <pc:sldMk cId="612289978" sldId="2404"/>
            <ac:spMk id="10" creationId="{1641BF17-BBB4-9561-0100-B83C3600FFD0}"/>
          </ac:spMkLst>
        </pc:spChg>
        <pc:spChg chg="mod">
          <ac:chgData name="조가은" userId="065e7b17-8815-4ba6-a5fc-a13e0149a0c1" providerId="ADAL" clId="{03B85ADF-5332-45C0-9CED-1A427D61CC6D}" dt="2025-09-11T11:19:53.452" v="5133"/>
          <ac:spMkLst>
            <pc:docMk/>
            <pc:sldMk cId="612289978" sldId="2404"/>
            <ac:spMk id="11" creationId="{73CA7D1B-5B1E-13DF-E98E-D46E50602C3A}"/>
          </ac:spMkLst>
        </pc:spChg>
        <pc:spChg chg="mod">
          <ac:chgData name="조가은" userId="065e7b17-8815-4ba6-a5fc-a13e0149a0c1" providerId="ADAL" clId="{03B85ADF-5332-45C0-9CED-1A427D61CC6D}" dt="2025-09-11T11:19:53.452" v="5134"/>
          <ac:spMkLst>
            <pc:docMk/>
            <pc:sldMk cId="612289978" sldId="2404"/>
            <ac:spMk id="12" creationId="{915DCFCF-4047-765B-9B3D-35AEAD34DFF9}"/>
          </ac:spMkLst>
        </pc:spChg>
        <pc:spChg chg="add mod">
          <ac:chgData name="조가은" userId="065e7b17-8815-4ba6-a5fc-a13e0149a0c1" providerId="ADAL" clId="{03B85ADF-5332-45C0-9CED-1A427D61CC6D}" dt="2025-09-11T11:20:05.290" v="5150" actId="1035"/>
          <ac:spMkLst>
            <pc:docMk/>
            <pc:sldMk cId="612289978" sldId="2404"/>
            <ac:spMk id="17" creationId="{37D07F61-352D-28DF-3807-2EF25E7B61D8}"/>
          </ac:spMkLst>
        </pc:spChg>
        <pc:spChg chg="add mod">
          <ac:chgData name="조가은" userId="065e7b17-8815-4ba6-a5fc-a13e0149a0c1" providerId="ADAL" clId="{03B85ADF-5332-45C0-9CED-1A427D61CC6D}" dt="2025-09-11T11:20:28.210" v="5156" actId="1037"/>
          <ac:spMkLst>
            <pc:docMk/>
            <pc:sldMk cId="612289978" sldId="2404"/>
            <ac:spMk id="18" creationId="{2480430F-ED4B-869C-6BF9-79D74BA97C61}"/>
          </ac:spMkLst>
        </pc:spChg>
        <pc:picChg chg="add mod">
          <ac:chgData name="조가은" userId="065e7b17-8815-4ba6-a5fc-a13e0149a0c1" providerId="ADAL" clId="{03B85ADF-5332-45C0-9CED-1A427D61CC6D}" dt="2025-09-11T11:23:50.407" v="5158" actId="1076"/>
          <ac:picMkLst>
            <pc:docMk/>
            <pc:sldMk cId="612289978" sldId="2404"/>
            <ac:picMk id="14" creationId="{42D3082D-5B1A-E023-0210-6214D5099F15}"/>
          </ac:picMkLst>
        </pc:picChg>
        <pc:picChg chg="add mod">
          <ac:chgData name="조가은" userId="065e7b17-8815-4ba6-a5fc-a13e0149a0c1" providerId="ADAL" clId="{03B85ADF-5332-45C0-9CED-1A427D61CC6D}" dt="2025-09-11T11:20:01.187" v="5144" actId="1076"/>
          <ac:picMkLst>
            <pc:docMk/>
            <pc:sldMk cId="612289978" sldId="2404"/>
            <ac:picMk id="16" creationId="{D66E6E08-8270-647F-F3C0-6D713724FA4B}"/>
          </ac:picMkLst>
        </pc:picChg>
      </pc:sldChg>
      <pc:sldChg chg="add del">
        <pc:chgData name="조가은" userId="065e7b17-8815-4ba6-a5fc-a13e0149a0c1" providerId="ADAL" clId="{03B85ADF-5332-45C0-9CED-1A427D61CC6D}" dt="2025-09-15T07:33:28.153" v="5733" actId="2696"/>
        <pc:sldMkLst>
          <pc:docMk/>
          <pc:sldMk cId="1029086708" sldId="2407"/>
        </pc:sldMkLst>
      </pc:sldChg>
      <pc:sldChg chg="add del">
        <pc:chgData name="조가은" userId="065e7b17-8815-4ba6-a5fc-a13e0149a0c1" providerId="ADAL" clId="{03B85ADF-5332-45C0-9CED-1A427D61CC6D}" dt="2025-09-15T07:33:30.142" v="5734" actId="2696"/>
        <pc:sldMkLst>
          <pc:docMk/>
          <pc:sldMk cId="80569014" sldId="2408"/>
        </pc:sldMkLst>
      </pc:sldChg>
      <pc:sldChg chg="delSp modSp add mod">
        <pc:chgData name="조가은" userId="065e7b17-8815-4ba6-a5fc-a13e0149a0c1" providerId="ADAL" clId="{03B85ADF-5332-45C0-9CED-1A427D61CC6D}" dt="2025-09-15T04:07:45.901" v="5324" actId="478"/>
        <pc:sldMkLst>
          <pc:docMk/>
          <pc:sldMk cId="800919548" sldId="2409"/>
        </pc:sldMkLst>
        <pc:spChg chg="mod">
          <ac:chgData name="조가은" userId="065e7b17-8815-4ba6-a5fc-a13e0149a0c1" providerId="ADAL" clId="{03B85ADF-5332-45C0-9CED-1A427D61CC6D}" dt="2025-09-15T04:07:30.961" v="5323"/>
          <ac:spMkLst>
            <pc:docMk/>
            <pc:sldMk cId="800919548" sldId="2409"/>
            <ac:spMk id="5" creationId="{2B385298-2A30-7A00-FE04-9F28F75AF969}"/>
          </ac:spMkLst>
        </pc:spChg>
        <pc:grpChg chg="del">
          <ac:chgData name="조가은" userId="065e7b17-8815-4ba6-a5fc-a13e0149a0c1" providerId="ADAL" clId="{03B85ADF-5332-45C0-9CED-1A427D61CC6D}" dt="2025-09-15T04:07:45.901" v="5324" actId="478"/>
          <ac:grpSpMkLst>
            <pc:docMk/>
            <pc:sldMk cId="800919548" sldId="2409"/>
            <ac:grpSpMk id="2" creationId="{643CDC1C-DC7A-FEE3-C9FA-EC589573D134}"/>
          </ac:grpSpMkLst>
        </pc:grpChg>
      </pc:sldChg>
      <pc:sldChg chg="addSp delSp del mod">
        <pc:chgData name="조가은" userId="065e7b17-8815-4ba6-a5fc-a13e0149a0c1" providerId="ADAL" clId="{03B85ADF-5332-45C0-9CED-1A427D61CC6D}" dt="2025-09-15T04:07:19.751" v="5319" actId="2696"/>
        <pc:sldMkLst>
          <pc:docMk/>
          <pc:sldMk cId="1556560333" sldId="2409"/>
        </pc:sldMkLst>
        <pc:grpChg chg="add del">
          <ac:chgData name="조가은" userId="065e7b17-8815-4ba6-a5fc-a13e0149a0c1" providerId="ADAL" clId="{03B85ADF-5332-45C0-9CED-1A427D61CC6D}" dt="2025-09-15T04:07:16.871" v="5318" actId="478"/>
          <ac:grpSpMkLst>
            <pc:docMk/>
            <pc:sldMk cId="1556560333" sldId="2409"/>
            <ac:grpSpMk id="2" creationId="{643CDC1C-DC7A-FEE3-C9FA-EC589573D134}"/>
          </ac:grpSpMkLst>
        </pc:grpChg>
      </pc:sldChg>
      <pc:sldChg chg="delSp modSp add mod">
        <pc:chgData name="조가은" userId="065e7b17-8815-4ba6-a5fc-a13e0149a0c1" providerId="ADAL" clId="{03B85ADF-5332-45C0-9CED-1A427D61CC6D}" dt="2025-09-15T04:09:12.928" v="5563"/>
        <pc:sldMkLst>
          <pc:docMk/>
          <pc:sldMk cId="1405274668" sldId="2411"/>
        </pc:sldMkLst>
        <pc:spChg chg="del">
          <ac:chgData name="조가은" userId="065e7b17-8815-4ba6-a5fc-a13e0149a0c1" providerId="ADAL" clId="{03B85ADF-5332-45C0-9CED-1A427D61CC6D}" dt="2025-09-15T04:09:02.877" v="5461" actId="478"/>
          <ac:spMkLst>
            <pc:docMk/>
            <pc:sldMk cId="1405274668" sldId="2411"/>
            <ac:spMk id="9" creationId="{63130CCE-283E-825F-4973-597EAEAD17BB}"/>
          </ac:spMkLst>
        </pc:spChg>
        <pc:spChg chg="mod">
          <ac:chgData name="조가은" userId="065e7b17-8815-4ba6-a5fc-a13e0149a0c1" providerId="ADAL" clId="{03B85ADF-5332-45C0-9CED-1A427D61CC6D}" dt="2025-09-15T04:09:12.928" v="5563"/>
          <ac:spMkLst>
            <pc:docMk/>
            <pc:sldMk cId="1405274668" sldId="2411"/>
            <ac:spMk id="14" creationId="{C63F5FBC-A727-0AAD-47FD-BD45A4916FA2}"/>
          </ac:spMkLst>
        </pc:spChg>
        <pc:spChg chg="del">
          <ac:chgData name="조가은" userId="065e7b17-8815-4ba6-a5fc-a13e0149a0c1" providerId="ADAL" clId="{03B85ADF-5332-45C0-9CED-1A427D61CC6D}" dt="2025-09-15T04:09:00.370" v="5460" actId="478"/>
          <ac:spMkLst>
            <pc:docMk/>
            <pc:sldMk cId="1405274668" sldId="2411"/>
            <ac:spMk id="16" creationId="{0E6162A5-BEAC-C5B5-7A60-7A3CAFB44845}"/>
          </ac:spMkLst>
        </pc:spChg>
        <pc:spChg chg="del">
          <ac:chgData name="조가은" userId="065e7b17-8815-4ba6-a5fc-a13e0149a0c1" providerId="ADAL" clId="{03B85ADF-5332-45C0-9CED-1A427D61CC6D}" dt="2025-09-15T04:09:00.370" v="5460" actId="478"/>
          <ac:spMkLst>
            <pc:docMk/>
            <pc:sldMk cId="1405274668" sldId="2411"/>
            <ac:spMk id="17" creationId="{E9AE01E8-7D9E-F870-1AF7-5C6E113A2E8D}"/>
          </ac:spMkLst>
        </pc:spChg>
        <pc:spChg chg="del">
          <ac:chgData name="조가은" userId="065e7b17-8815-4ba6-a5fc-a13e0149a0c1" providerId="ADAL" clId="{03B85ADF-5332-45C0-9CED-1A427D61CC6D}" dt="2025-09-15T04:09:00.370" v="5460" actId="478"/>
          <ac:spMkLst>
            <pc:docMk/>
            <pc:sldMk cId="1405274668" sldId="2411"/>
            <ac:spMk id="18" creationId="{0BBCE6A4-BFC9-CAF8-3EE8-48FCEDFDFAB5}"/>
          </ac:spMkLst>
        </pc:spChg>
        <pc:spChg chg="del">
          <ac:chgData name="조가은" userId="065e7b17-8815-4ba6-a5fc-a13e0149a0c1" providerId="ADAL" clId="{03B85ADF-5332-45C0-9CED-1A427D61CC6D}" dt="2025-09-15T04:09:00.370" v="5460" actId="478"/>
          <ac:spMkLst>
            <pc:docMk/>
            <pc:sldMk cId="1405274668" sldId="2411"/>
            <ac:spMk id="19" creationId="{8586B0B9-EDF4-1991-843A-A37E529E8B74}"/>
          </ac:spMkLst>
        </pc:spChg>
        <pc:picChg chg="del">
          <ac:chgData name="조가은" userId="065e7b17-8815-4ba6-a5fc-a13e0149a0c1" providerId="ADAL" clId="{03B85ADF-5332-45C0-9CED-1A427D61CC6D}" dt="2025-09-15T04:09:00.370" v="5460" actId="478"/>
          <ac:picMkLst>
            <pc:docMk/>
            <pc:sldMk cId="1405274668" sldId="2411"/>
            <ac:picMk id="10" creationId="{E6CEA1B6-A4BC-89FC-0E24-78CA56639AC7}"/>
          </ac:picMkLst>
        </pc:picChg>
      </pc:sldChg>
      <pc:sldChg chg="modSp add mod">
        <pc:chgData name="조가은" userId="065e7b17-8815-4ba6-a5fc-a13e0149a0c1" providerId="ADAL" clId="{03B85ADF-5332-45C0-9CED-1A427D61CC6D}" dt="2025-09-15T04:40:24.688" v="5574" actId="203"/>
        <pc:sldMkLst>
          <pc:docMk/>
          <pc:sldMk cId="446387363" sldId="2412"/>
        </pc:sldMkLst>
        <pc:graphicFrameChg chg="mod modGraphic">
          <ac:chgData name="조가은" userId="065e7b17-8815-4ba6-a5fc-a13e0149a0c1" providerId="ADAL" clId="{03B85ADF-5332-45C0-9CED-1A427D61CC6D}" dt="2025-09-15T04:40:24.688" v="5574" actId="203"/>
          <ac:graphicFrameMkLst>
            <pc:docMk/>
            <pc:sldMk cId="446387363" sldId="2412"/>
            <ac:graphicFrameMk id="3" creationId="{18FBA61A-8551-0CAF-F619-B4B0DB70E1AC}"/>
          </ac:graphicFrameMkLst>
        </pc:graphicFrameChg>
      </pc:sldChg>
      <pc:sldChg chg="modSp add mod">
        <pc:chgData name="조가은" userId="065e7b17-8815-4ba6-a5fc-a13e0149a0c1" providerId="ADAL" clId="{03B85ADF-5332-45C0-9CED-1A427D61CC6D}" dt="2025-09-15T04:41:12.076" v="5589" actId="122"/>
        <pc:sldMkLst>
          <pc:docMk/>
          <pc:sldMk cId="1234448312" sldId="2413"/>
        </pc:sldMkLst>
        <pc:graphicFrameChg chg="mod modGraphic">
          <ac:chgData name="조가은" userId="065e7b17-8815-4ba6-a5fc-a13e0149a0c1" providerId="ADAL" clId="{03B85ADF-5332-45C0-9CED-1A427D61CC6D}" dt="2025-09-15T04:41:12.076" v="5589" actId="122"/>
          <ac:graphicFrameMkLst>
            <pc:docMk/>
            <pc:sldMk cId="1234448312" sldId="2413"/>
            <ac:graphicFrameMk id="3" creationId="{FC1DFDBE-F2DE-9B53-C73B-6AC726A1AEE7}"/>
          </ac:graphicFrameMkLst>
        </pc:graphicFrameChg>
      </pc:sldChg>
      <pc:sldChg chg="modSp add mod">
        <pc:chgData name="조가은" userId="065e7b17-8815-4ba6-a5fc-a13e0149a0c1" providerId="ADAL" clId="{03B85ADF-5332-45C0-9CED-1A427D61CC6D}" dt="2025-09-15T04:41:05.610" v="5588" actId="203"/>
        <pc:sldMkLst>
          <pc:docMk/>
          <pc:sldMk cId="2108810593" sldId="2414"/>
        </pc:sldMkLst>
        <pc:graphicFrameChg chg="mod modGraphic">
          <ac:chgData name="조가은" userId="065e7b17-8815-4ba6-a5fc-a13e0149a0c1" providerId="ADAL" clId="{03B85ADF-5332-45C0-9CED-1A427D61CC6D}" dt="2025-09-15T04:41:05.610" v="5588" actId="203"/>
          <ac:graphicFrameMkLst>
            <pc:docMk/>
            <pc:sldMk cId="2108810593" sldId="2414"/>
            <ac:graphicFrameMk id="3" creationId="{36F1D980-5134-FB08-C999-CD9C67895066}"/>
          </ac:graphicFrameMkLst>
        </pc:graphicFrameChg>
      </pc:sldChg>
      <pc:sldChg chg="modSp add mod">
        <pc:chgData name="조가은" userId="065e7b17-8815-4ba6-a5fc-a13e0149a0c1" providerId="ADAL" clId="{03B85ADF-5332-45C0-9CED-1A427D61CC6D}" dt="2025-09-15T04:41:39.810" v="5595" actId="203"/>
        <pc:sldMkLst>
          <pc:docMk/>
          <pc:sldMk cId="2507740948" sldId="2415"/>
        </pc:sldMkLst>
        <pc:graphicFrameChg chg="mod modGraphic">
          <ac:chgData name="조가은" userId="065e7b17-8815-4ba6-a5fc-a13e0149a0c1" providerId="ADAL" clId="{03B85ADF-5332-45C0-9CED-1A427D61CC6D}" dt="2025-09-15T04:41:39.810" v="5595" actId="203"/>
          <ac:graphicFrameMkLst>
            <pc:docMk/>
            <pc:sldMk cId="2507740948" sldId="2415"/>
            <ac:graphicFrameMk id="3" creationId="{FBD27296-9393-0239-AFBC-AA096313BA7F}"/>
          </ac:graphicFrameMkLst>
        </pc:graphicFrameChg>
      </pc:sldChg>
      <pc:sldChg chg="modSp add mod">
        <pc:chgData name="조가은" userId="065e7b17-8815-4ba6-a5fc-a13e0149a0c1" providerId="ADAL" clId="{03B85ADF-5332-45C0-9CED-1A427D61CC6D}" dt="2025-09-15T04:41:59.340" v="5601" actId="203"/>
        <pc:sldMkLst>
          <pc:docMk/>
          <pc:sldMk cId="1391973689" sldId="2416"/>
        </pc:sldMkLst>
        <pc:graphicFrameChg chg="mod modGraphic">
          <ac:chgData name="조가은" userId="065e7b17-8815-4ba6-a5fc-a13e0149a0c1" providerId="ADAL" clId="{03B85ADF-5332-45C0-9CED-1A427D61CC6D}" dt="2025-09-15T04:41:59.340" v="5601" actId="203"/>
          <ac:graphicFrameMkLst>
            <pc:docMk/>
            <pc:sldMk cId="1391973689" sldId="2416"/>
            <ac:graphicFrameMk id="3" creationId="{221577C4-D263-49C6-BE9D-F9DD6F44A4C2}"/>
          </ac:graphicFrameMkLst>
        </pc:graphicFrameChg>
      </pc:sldChg>
    </pc:docChg>
  </pc:docChgLst>
  <pc:docChgLst>
    <pc:chgData name="인턴" userId="fe511475-37af-4df2-9265-8c8ca6edbf0a" providerId="ADAL" clId="{E77BB4E8-0C2F-4663-9B76-2B477971B005}"/>
    <pc:docChg chg="undo custSel addSld delSld modSld modSection">
      <pc:chgData name="인턴" userId="fe511475-37af-4df2-9265-8c8ca6edbf0a" providerId="ADAL" clId="{E77BB4E8-0C2F-4663-9B76-2B477971B005}" dt="2025-07-22T05:32:44.929" v="652" actId="6549"/>
      <pc:docMkLst>
        <pc:docMk/>
      </pc:docMkLst>
      <pc:sldChg chg="add del">
        <pc:chgData name="인턴" userId="fe511475-37af-4df2-9265-8c8ca6edbf0a" providerId="ADAL" clId="{E77BB4E8-0C2F-4663-9B76-2B477971B005}" dt="2025-07-21T07:27:31.479" v="308" actId="47"/>
        <pc:sldMkLst>
          <pc:docMk/>
          <pc:sldMk cId="858647515" sldId="2212"/>
        </pc:sldMkLst>
      </pc:sldChg>
      <pc:sldChg chg="add del">
        <pc:chgData name="인턴" userId="fe511475-37af-4df2-9265-8c8ca6edbf0a" providerId="ADAL" clId="{E77BB4E8-0C2F-4663-9B76-2B477971B005}" dt="2025-07-21T07:29:38.044" v="309" actId="47"/>
        <pc:sldMkLst>
          <pc:docMk/>
          <pc:sldMk cId="2658720247" sldId="2213"/>
        </pc:sldMkLst>
      </pc:sldChg>
      <pc:sldChg chg="add del">
        <pc:chgData name="인턴" userId="fe511475-37af-4df2-9265-8c8ca6edbf0a" providerId="ADAL" clId="{E77BB4E8-0C2F-4663-9B76-2B477971B005}" dt="2025-07-21T07:29:38.044" v="309" actId="47"/>
        <pc:sldMkLst>
          <pc:docMk/>
          <pc:sldMk cId="556283114" sldId="2214"/>
        </pc:sldMkLst>
      </pc:sldChg>
      <pc:sldChg chg="add del">
        <pc:chgData name="인턴" userId="fe511475-37af-4df2-9265-8c8ca6edbf0a" providerId="ADAL" clId="{E77BB4E8-0C2F-4663-9B76-2B477971B005}" dt="2025-07-21T07:29:38.044" v="309" actId="47"/>
        <pc:sldMkLst>
          <pc:docMk/>
          <pc:sldMk cId="3058294725" sldId="2215"/>
        </pc:sldMkLst>
      </pc:sldChg>
      <pc:sldChg chg="add del">
        <pc:chgData name="인턴" userId="fe511475-37af-4df2-9265-8c8ca6edbf0a" providerId="ADAL" clId="{E77BB4E8-0C2F-4663-9B76-2B477971B005}" dt="2025-07-21T07:29:38.044" v="309" actId="47"/>
        <pc:sldMkLst>
          <pc:docMk/>
          <pc:sldMk cId="3858412895" sldId="2217"/>
        </pc:sldMkLst>
      </pc:sldChg>
      <pc:sldChg chg="add del">
        <pc:chgData name="인턴" userId="fe511475-37af-4df2-9265-8c8ca6edbf0a" providerId="ADAL" clId="{E77BB4E8-0C2F-4663-9B76-2B477971B005}" dt="2025-07-21T07:29:38.044" v="309" actId="47"/>
        <pc:sldMkLst>
          <pc:docMk/>
          <pc:sldMk cId="2435956732" sldId="2218"/>
        </pc:sldMkLst>
      </pc:sldChg>
      <pc:sldChg chg="modSp mod modCm">
        <pc:chgData name="인턴" userId="fe511475-37af-4df2-9265-8c8ca6edbf0a" providerId="ADAL" clId="{E77BB4E8-0C2F-4663-9B76-2B477971B005}" dt="2025-07-21T04:39:18.325" v="3" actId="20577"/>
        <pc:sldMkLst>
          <pc:docMk/>
          <pc:sldMk cId="2143184224" sldId="22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인턴" userId="fe511475-37af-4df2-9265-8c8ca6edbf0a" providerId="ADAL" clId="{E77BB4E8-0C2F-4663-9B76-2B477971B005}" dt="2025-07-21T04:39:18.325" v="3" actId="20577"/>
              <pc2:cmMkLst xmlns:pc2="http://schemas.microsoft.com/office/powerpoint/2019/9/main/command">
                <pc:docMk/>
                <pc:sldMk cId="2143184224" sldId="2219"/>
                <pc2:cmMk id="{157DEF9D-597E-4B58-AF78-82EBE7A99E23}"/>
              </pc2:cmMkLst>
            </pc226:cmChg>
          </p:ext>
        </pc:extLst>
      </pc:sldChg>
      <pc:sldChg chg="addSp delSp mod">
        <pc:chgData name="인턴" userId="fe511475-37af-4df2-9265-8c8ca6edbf0a" providerId="ADAL" clId="{E77BB4E8-0C2F-4663-9B76-2B477971B005}" dt="2025-07-22T03:56:18.340" v="563" actId="21"/>
        <pc:sldMkLst>
          <pc:docMk/>
          <pc:sldMk cId="2624364783" sldId="2227"/>
        </pc:sldMkLst>
      </pc:sldChg>
      <pc:sldChg chg="addSp delSp mod">
        <pc:chgData name="인턴" userId="fe511475-37af-4df2-9265-8c8ca6edbf0a" providerId="ADAL" clId="{E77BB4E8-0C2F-4663-9B76-2B477971B005}" dt="2025-07-21T09:20:13.012" v="311" actId="21"/>
        <pc:sldMkLst>
          <pc:docMk/>
          <pc:sldMk cId="690056619" sldId="2230"/>
        </pc:sldMkLst>
      </pc:sldChg>
      <pc:sldChg chg="addSp delSp mod">
        <pc:chgData name="인턴" userId="fe511475-37af-4df2-9265-8c8ca6edbf0a" providerId="ADAL" clId="{E77BB4E8-0C2F-4663-9B76-2B477971B005}" dt="2025-07-21T07:17:10.651" v="304" actId="11529"/>
        <pc:sldMkLst>
          <pc:docMk/>
          <pc:sldMk cId="2573504385" sldId="2245"/>
        </pc:sldMkLst>
      </pc:sldChg>
      <pc:sldChg chg="addSp delSp modSp add del mod">
        <pc:chgData name="인턴" userId="fe511475-37af-4df2-9265-8c8ca6edbf0a" providerId="ADAL" clId="{E77BB4E8-0C2F-4663-9B76-2B477971B005}" dt="2025-07-21T06:04:31.223" v="292" actId="47"/>
        <pc:sldMkLst>
          <pc:docMk/>
          <pc:sldMk cId="1381935804" sldId="2262"/>
        </pc:sldMkLst>
      </pc:sldChg>
      <pc:sldChg chg="modSp mod">
        <pc:chgData name="인턴" userId="fe511475-37af-4df2-9265-8c8ca6edbf0a" providerId="ADAL" clId="{E77BB4E8-0C2F-4663-9B76-2B477971B005}" dt="2025-07-21T09:24:06.343" v="415" actId="20577"/>
        <pc:sldMkLst>
          <pc:docMk/>
          <pc:sldMk cId="259293111" sldId="2263"/>
        </pc:sldMkLst>
      </pc:sldChg>
      <pc:sldChg chg="modSp add del mod">
        <pc:chgData name="인턴" userId="fe511475-37af-4df2-9265-8c8ca6edbf0a" providerId="ADAL" clId="{E77BB4E8-0C2F-4663-9B76-2B477971B005}" dt="2025-07-21T06:08:51.837" v="302" actId="47"/>
        <pc:sldMkLst>
          <pc:docMk/>
          <pc:sldMk cId="2322629257" sldId="2273"/>
        </pc:sldMkLst>
      </pc:sldChg>
      <pc:sldChg chg="add del">
        <pc:chgData name="인턴" userId="fe511475-37af-4df2-9265-8c8ca6edbf0a" providerId="ADAL" clId="{E77BB4E8-0C2F-4663-9B76-2B477971B005}" dt="2025-07-21T06:05:12" v="294"/>
        <pc:sldMkLst>
          <pc:docMk/>
          <pc:sldMk cId="2555192129" sldId="2273"/>
        </pc:sldMkLst>
      </pc:sldChg>
      <pc:sldChg chg="add del">
        <pc:chgData name="인턴" userId="fe511475-37af-4df2-9265-8c8ca6edbf0a" providerId="ADAL" clId="{E77BB4E8-0C2F-4663-9B76-2B477971B005}" dt="2025-07-21T06:06:02.471" v="297" actId="47"/>
        <pc:sldMkLst>
          <pc:docMk/>
          <pc:sldMk cId="3322464908" sldId="2274"/>
        </pc:sldMkLst>
      </pc:sldChg>
      <pc:sldChg chg="add del">
        <pc:chgData name="인턴" userId="fe511475-37af-4df2-9265-8c8ca6edbf0a" providerId="ADAL" clId="{E77BB4E8-0C2F-4663-9B76-2B477971B005}" dt="2025-07-21T07:29:38.044" v="309" actId="47"/>
        <pc:sldMkLst>
          <pc:docMk/>
          <pc:sldMk cId="3801499077" sldId="2277"/>
        </pc:sldMkLst>
      </pc:sldChg>
      <pc:sldChg chg="addSp delSp modSp add mod">
        <pc:chgData name="인턴" userId="fe511475-37af-4df2-9265-8c8ca6edbf0a" providerId="ADAL" clId="{E77BB4E8-0C2F-4663-9B76-2B477971B005}" dt="2025-07-22T01:05:13.521" v="559" actId="20577"/>
        <pc:sldMkLst>
          <pc:docMk/>
          <pc:sldMk cId="3578323514" sldId="2283"/>
        </pc:sldMkLst>
      </pc:sldChg>
      <pc:sldChg chg="add del">
        <pc:chgData name="인턴" userId="fe511475-37af-4df2-9265-8c8ca6edbf0a" providerId="ADAL" clId="{E77BB4E8-0C2F-4663-9B76-2B477971B005}" dt="2025-07-21T09:20:40.592" v="316"/>
        <pc:sldMkLst>
          <pc:docMk/>
          <pc:sldMk cId="2315302506" sldId="2284"/>
        </pc:sldMkLst>
      </pc:sldChg>
      <pc:sldChg chg="modSp mod">
        <pc:chgData name="인턴" userId="fe511475-37af-4df2-9265-8c8ca6edbf0a" providerId="ADAL" clId="{E77BB4E8-0C2F-4663-9B76-2B477971B005}" dt="2025-07-22T05:32:44.929" v="652" actId="6549"/>
        <pc:sldMkLst>
          <pc:docMk/>
          <pc:sldMk cId="3585768485" sldId="2298"/>
        </pc:sldMkLst>
      </pc:sldChg>
      <pc:sldChg chg="addSp delSp modSp add mod">
        <pc:chgData name="인턴" userId="fe511475-37af-4df2-9265-8c8ca6edbf0a" providerId="ADAL" clId="{E77BB4E8-0C2F-4663-9B76-2B477971B005}" dt="2025-07-22T04:17:46.992" v="648"/>
        <pc:sldMkLst>
          <pc:docMk/>
          <pc:sldMk cId="3608984557" sldId="2305"/>
        </pc:sldMkLst>
      </pc:sldChg>
      <pc:sldChg chg="new">
        <pc:chgData name="인턴" userId="fe511475-37af-4df2-9265-8c8ca6edbf0a" providerId="ADAL" clId="{E77BB4E8-0C2F-4663-9B76-2B477971B005}" dt="2025-07-22T05:28:08.795" v="649" actId="680"/>
        <pc:sldMkLst>
          <pc:docMk/>
          <pc:sldMk cId="1887087116" sldId="2307"/>
        </pc:sldMkLst>
      </pc:sldChg>
    </pc:docChg>
  </pc:docChgLst>
  <pc:docChgLst>
    <pc:chgData name="안성준" userId="6d9c5551-d4d4-4b80-89d1-ffd49af233a7" providerId="ADAL" clId="{ED6E45B9-AA64-46D3-9F75-C2982B7332B7}"/>
    <pc:docChg chg="undo custSel addSld delSld modSld sldOrd modSection">
      <pc:chgData name="안성준" userId="6d9c5551-d4d4-4b80-89d1-ffd49af233a7" providerId="ADAL" clId="{ED6E45B9-AA64-46D3-9F75-C2982B7332B7}" dt="2025-07-25T04:51:24.669" v="12234" actId="20577"/>
      <pc:docMkLst>
        <pc:docMk/>
      </pc:docMkLst>
      <pc:sldChg chg="modSp">
        <pc:chgData name="안성준" userId="6d9c5551-d4d4-4b80-89d1-ffd49af233a7" providerId="ADAL" clId="{ED6E45B9-AA64-46D3-9F75-C2982B7332B7}" dt="2025-07-21T04:14:41.351" v="62"/>
        <pc:sldMkLst>
          <pc:docMk/>
          <pc:sldMk cId="2167379269" sldId="347"/>
        </pc:sldMkLst>
      </pc:sldChg>
      <pc:sldChg chg="modSp">
        <pc:chgData name="안성준" userId="6d9c5551-d4d4-4b80-89d1-ffd49af233a7" providerId="ADAL" clId="{ED6E45B9-AA64-46D3-9F75-C2982B7332B7}" dt="2025-07-21T02:29:37.964" v="1"/>
        <pc:sldMkLst>
          <pc:docMk/>
          <pc:sldMk cId="2645421973" sldId="909"/>
        </pc:sldMkLst>
      </pc:sldChg>
      <pc:sldChg chg="modSp">
        <pc:chgData name="안성준" userId="6d9c5551-d4d4-4b80-89d1-ffd49af233a7" providerId="ADAL" clId="{ED6E45B9-AA64-46D3-9F75-C2982B7332B7}" dt="2025-07-21T02:29:41.812" v="3"/>
        <pc:sldMkLst>
          <pc:docMk/>
          <pc:sldMk cId="1833628790" sldId="910"/>
        </pc:sldMkLst>
      </pc:sldChg>
      <pc:sldChg chg="modSp">
        <pc:chgData name="안성준" userId="6d9c5551-d4d4-4b80-89d1-ffd49af233a7" providerId="ADAL" clId="{ED6E45B9-AA64-46D3-9F75-C2982B7332B7}" dt="2025-07-21T02:29:45.870" v="5"/>
        <pc:sldMkLst>
          <pc:docMk/>
          <pc:sldMk cId="1426569755" sldId="911"/>
        </pc:sldMkLst>
      </pc:sldChg>
      <pc:sldChg chg="modSp">
        <pc:chgData name="안성준" userId="6d9c5551-d4d4-4b80-89d1-ffd49af233a7" providerId="ADAL" clId="{ED6E45B9-AA64-46D3-9F75-C2982B7332B7}" dt="2025-07-21T02:29:48.878" v="7"/>
        <pc:sldMkLst>
          <pc:docMk/>
          <pc:sldMk cId="1202971096" sldId="912"/>
        </pc:sldMkLst>
      </pc:sldChg>
      <pc:sldChg chg="addSp modSp mod">
        <pc:chgData name="안성준" userId="6d9c5551-d4d4-4b80-89d1-ffd49af233a7" providerId="ADAL" clId="{ED6E45B9-AA64-46D3-9F75-C2982B7332B7}" dt="2025-07-24T05:21:22.654" v="10241" actId="1076"/>
        <pc:sldMkLst>
          <pc:docMk/>
          <pc:sldMk cId="3100657434" sldId="2223"/>
        </pc:sldMkLst>
      </pc:sldChg>
      <pc:sldChg chg="addSp modSp mod modShow">
        <pc:chgData name="안성준" userId="6d9c5551-d4d4-4b80-89d1-ffd49af233a7" providerId="ADAL" clId="{ED6E45B9-AA64-46D3-9F75-C2982B7332B7}" dt="2025-07-22T06:24:15.416" v="7556" actId="729"/>
        <pc:sldMkLst>
          <pc:docMk/>
          <pc:sldMk cId="966575416" sldId="2239"/>
        </pc:sldMkLst>
      </pc:sldChg>
      <pc:sldChg chg="ord">
        <pc:chgData name="안성준" userId="6d9c5551-d4d4-4b80-89d1-ffd49af233a7" providerId="ADAL" clId="{ED6E45B9-AA64-46D3-9F75-C2982B7332B7}" dt="2025-07-23T00:56:30.971" v="7572"/>
        <pc:sldMkLst>
          <pc:docMk/>
          <pc:sldMk cId="175880538" sldId="2242"/>
        </pc:sldMkLst>
      </pc:sldChg>
      <pc:sldChg chg="modSp mod">
        <pc:chgData name="안성준" userId="6d9c5551-d4d4-4b80-89d1-ffd49af233a7" providerId="ADAL" clId="{ED6E45B9-AA64-46D3-9F75-C2982B7332B7}" dt="2025-07-21T04:08:07.521" v="26"/>
        <pc:sldMkLst>
          <pc:docMk/>
          <pc:sldMk cId="1397563421" sldId="2246"/>
        </pc:sldMkLst>
      </pc:sldChg>
      <pc:sldChg chg="modSp mod">
        <pc:chgData name="안성준" userId="6d9c5551-d4d4-4b80-89d1-ffd49af233a7" providerId="ADAL" clId="{ED6E45B9-AA64-46D3-9F75-C2982B7332B7}" dt="2025-07-21T04:07:48.902" v="25"/>
        <pc:sldMkLst>
          <pc:docMk/>
          <pc:sldMk cId="3934107923" sldId="2247"/>
        </pc:sldMkLst>
      </pc:sldChg>
      <pc:sldChg chg="modSp mod">
        <pc:chgData name="안성준" userId="6d9c5551-d4d4-4b80-89d1-ffd49af233a7" providerId="ADAL" clId="{ED6E45B9-AA64-46D3-9F75-C2982B7332B7}" dt="2025-07-21T04:16:57.008" v="77" actId="3064"/>
        <pc:sldMkLst>
          <pc:docMk/>
          <pc:sldMk cId="2255556205" sldId="2248"/>
        </pc:sldMkLst>
      </pc:sldChg>
      <pc:sldChg chg="modSp mod">
        <pc:chgData name="안성준" userId="6d9c5551-d4d4-4b80-89d1-ffd49af233a7" providerId="ADAL" clId="{ED6E45B9-AA64-46D3-9F75-C2982B7332B7}" dt="2025-07-21T04:17:22.956" v="87" actId="242"/>
        <pc:sldMkLst>
          <pc:docMk/>
          <pc:sldMk cId="3792042671" sldId="2251"/>
        </pc:sldMkLst>
      </pc:sldChg>
      <pc:sldChg chg="addSp delSp modSp mod">
        <pc:chgData name="안성준" userId="6d9c5551-d4d4-4b80-89d1-ffd49af233a7" providerId="ADAL" clId="{ED6E45B9-AA64-46D3-9F75-C2982B7332B7}" dt="2025-07-21T04:42:21.247" v="474" actId="478"/>
        <pc:sldMkLst>
          <pc:docMk/>
          <pc:sldMk cId="816898170" sldId="2254"/>
        </pc:sldMkLst>
      </pc:sldChg>
      <pc:sldChg chg="modSp mod modCm">
        <pc:chgData name="안성준" userId="6d9c5551-d4d4-4b80-89d1-ffd49af233a7" providerId="ADAL" clId="{ED6E45B9-AA64-46D3-9F75-C2982B7332B7}" dt="2025-07-24T00:27:48.845" v="9684"/>
        <pc:sldMkLst>
          <pc:docMk/>
          <pc:sldMk cId="1407885077" sldId="225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ED6E45B9-AA64-46D3-9F75-C2982B7332B7}" dt="2025-07-24T00:27:47.374" v="9683" actId="20577"/>
              <pc2:cmMkLst xmlns:pc2="http://schemas.microsoft.com/office/powerpoint/2019/9/main/command">
                <pc:docMk/>
                <pc:sldMk cId="1407885077" sldId="2255"/>
                <pc2:cmMk id="{BFA8450E-6306-44B5-BE8E-ED556D704128}"/>
              </pc2:cmMkLst>
            </pc226:cmChg>
          </p:ext>
        </pc:extLst>
      </pc:sldChg>
      <pc:sldChg chg="addSp delSp modSp add mod modClrScheme chgLayout">
        <pc:chgData name="안성준" userId="6d9c5551-d4d4-4b80-89d1-ffd49af233a7" providerId="ADAL" clId="{ED6E45B9-AA64-46D3-9F75-C2982B7332B7}" dt="2025-07-23T01:06:31.398" v="7649"/>
        <pc:sldMkLst>
          <pc:docMk/>
          <pc:sldMk cId="420330717" sldId="2259"/>
        </pc:sldMkLst>
      </pc:sldChg>
      <pc:sldChg chg="modSp mod">
        <pc:chgData name="안성준" userId="6d9c5551-d4d4-4b80-89d1-ffd49af233a7" providerId="ADAL" clId="{ED6E45B9-AA64-46D3-9F75-C2982B7332B7}" dt="2025-07-21T09:28:36.604" v="3006" actId="20577"/>
        <pc:sldMkLst>
          <pc:docMk/>
          <pc:sldMk cId="392329095" sldId="2260"/>
        </pc:sldMkLst>
      </pc:sldChg>
      <pc:sldChg chg="addSp delSp modSp add mod ord modShow">
        <pc:chgData name="안성준" userId="6d9c5551-d4d4-4b80-89d1-ffd49af233a7" providerId="ADAL" clId="{ED6E45B9-AA64-46D3-9F75-C2982B7332B7}" dt="2025-07-23T08:24:04.546" v="9419" actId="729"/>
        <pc:sldMkLst>
          <pc:docMk/>
          <pc:sldMk cId="2226092334" sldId="2271"/>
        </pc:sldMkLst>
      </pc:sldChg>
      <pc:sldChg chg="addSp delSp modSp add mod modShow">
        <pc:chgData name="안성준" userId="6d9c5551-d4d4-4b80-89d1-ffd49af233a7" providerId="ADAL" clId="{ED6E45B9-AA64-46D3-9F75-C2982B7332B7}" dt="2025-07-23T08:22:52.026" v="9412" actId="729"/>
        <pc:sldMkLst>
          <pc:docMk/>
          <pc:sldMk cId="137070556" sldId="2275"/>
        </pc:sldMkLst>
      </pc:sldChg>
      <pc:sldChg chg="addSp delSp modSp add mod">
        <pc:chgData name="안성준" userId="6d9c5551-d4d4-4b80-89d1-ffd49af233a7" providerId="ADAL" clId="{ED6E45B9-AA64-46D3-9F75-C2982B7332B7}" dt="2025-07-25T00:09:56.638" v="10245"/>
        <pc:sldMkLst>
          <pc:docMk/>
          <pc:sldMk cId="2589249369" sldId="2276"/>
        </pc:sldMkLst>
      </pc:sldChg>
      <pc:sldChg chg="addSp delSp modSp add mod ord">
        <pc:chgData name="안성준" userId="6d9c5551-d4d4-4b80-89d1-ffd49af233a7" providerId="ADAL" clId="{ED6E45B9-AA64-46D3-9F75-C2982B7332B7}" dt="2025-07-22T01:32:40.105" v="5221"/>
        <pc:sldMkLst>
          <pc:docMk/>
          <pc:sldMk cId="1144364521" sldId="2280"/>
        </pc:sldMkLst>
      </pc:sldChg>
      <pc:sldChg chg="addSp delSp modSp add del mod">
        <pc:chgData name="안성준" userId="6d9c5551-d4d4-4b80-89d1-ffd49af233a7" providerId="ADAL" clId="{ED6E45B9-AA64-46D3-9F75-C2982B7332B7}" dt="2025-07-21T08:13:33.497" v="2017" actId="47"/>
        <pc:sldMkLst>
          <pc:docMk/>
          <pc:sldMk cId="2361023558" sldId="2280"/>
        </pc:sldMkLst>
      </pc:sldChg>
      <pc:sldChg chg="mod modShow">
        <pc:chgData name="안성준" userId="6d9c5551-d4d4-4b80-89d1-ffd49af233a7" providerId="ADAL" clId="{ED6E45B9-AA64-46D3-9F75-C2982B7332B7}" dt="2025-07-24T02:06:41.102" v="10232" actId="729"/>
        <pc:sldMkLst>
          <pc:docMk/>
          <pc:sldMk cId="3802564364" sldId="2282"/>
        </pc:sldMkLst>
      </pc:sldChg>
      <pc:sldChg chg="modSp mod">
        <pc:chgData name="안성준" userId="6d9c5551-d4d4-4b80-89d1-ffd49af233a7" providerId="ADAL" clId="{ED6E45B9-AA64-46D3-9F75-C2982B7332B7}" dt="2025-07-24T00:49:08.876" v="9686" actId="1076"/>
        <pc:sldMkLst>
          <pc:docMk/>
          <pc:sldMk cId="1763507707" sldId="2286"/>
        </pc:sldMkLst>
      </pc:sldChg>
      <pc:sldChg chg="modSp mod modCm">
        <pc:chgData name="안성준" userId="6d9c5551-d4d4-4b80-89d1-ffd49af233a7" providerId="ADAL" clId="{ED6E45B9-AA64-46D3-9F75-C2982B7332B7}" dt="2025-07-24T00:21:49.196" v="9556" actId="20577"/>
        <pc:sldMkLst>
          <pc:docMk/>
          <pc:sldMk cId="1253300308" sldId="2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ED6E45B9-AA64-46D3-9F75-C2982B7332B7}" dt="2025-07-24T00:21:49.196" v="9556" actId="20577"/>
              <pc2:cmMkLst xmlns:pc2="http://schemas.microsoft.com/office/powerpoint/2019/9/main/command">
                <pc:docMk/>
                <pc:sldMk cId="1253300308" sldId="2291"/>
                <pc2:cmMk id="{D008CBD2-1401-43A6-9F06-54F61DF225CC}"/>
              </pc2:cmMkLst>
            </pc226:cmChg>
          </p:ext>
        </pc:extLst>
      </pc:sldChg>
      <pc:sldChg chg="modSp">
        <pc:chgData name="안성준" userId="6d9c5551-d4d4-4b80-89d1-ffd49af233a7" providerId="ADAL" clId="{ED6E45B9-AA64-46D3-9F75-C2982B7332B7}" dt="2025-07-22T05:39:24.420" v="6648"/>
        <pc:sldMkLst>
          <pc:docMk/>
          <pc:sldMk cId="3425779807" sldId="2294"/>
        </pc:sldMkLst>
      </pc:sldChg>
      <pc:sldChg chg="modSp mod">
        <pc:chgData name="안성준" userId="6d9c5551-d4d4-4b80-89d1-ffd49af233a7" providerId="ADAL" clId="{ED6E45B9-AA64-46D3-9F75-C2982B7332B7}" dt="2025-07-23T06:14:41.388" v="9407"/>
        <pc:sldMkLst>
          <pc:docMk/>
          <pc:sldMk cId="3585768485" sldId="2298"/>
        </pc:sldMkLst>
      </pc:sldChg>
      <pc:sldChg chg="addSp delSp modSp add mod modShow">
        <pc:chgData name="안성준" userId="6d9c5551-d4d4-4b80-89d1-ffd49af233a7" providerId="ADAL" clId="{ED6E45B9-AA64-46D3-9F75-C2982B7332B7}" dt="2025-07-24T02:08:05.720" v="10233" actId="729"/>
        <pc:sldMkLst>
          <pc:docMk/>
          <pc:sldMk cId="1711134082" sldId="2300"/>
        </pc:sldMkLst>
      </pc:sldChg>
      <pc:sldChg chg="addSp delSp modSp add mod">
        <pc:chgData name="안성준" userId="6d9c5551-d4d4-4b80-89d1-ffd49af233a7" providerId="ADAL" clId="{ED6E45B9-AA64-46D3-9F75-C2982B7332B7}" dt="2025-07-22T02:21:57.502" v="6287" actId="14100"/>
        <pc:sldMkLst>
          <pc:docMk/>
          <pc:sldMk cId="4058172755" sldId="2303"/>
        </pc:sldMkLst>
      </pc:sldChg>
      <pc:sldChg chg="addSp delSp modSp add mod">
        <pc:chgData name="안성준" userId="6d9c5551-d4d4-4b80-89d1-ffd49af233a7" providerId="ADAL" clId="{ED6E45B9-AA64-46D3-9F75-C2982B7332B7}" dt="2025-07-24T02:27:39.128" v="10236"/>
        <pc:sldMkLst>
          <pc:docMk/>
          <pc:sldMk cId="3111107700" sldId="2305"/>
        </pc:sldMkLst>
      </pc:sldChg>
      <pc:sldChg chg="addSp delSp modSp mod modCm">
        <pc:chgData name="안성준" userId="6d9c5551-d4d4-4b80-89d1-ffd49af233a7" providerId="ADAL" clId="{ED6E45B9-AA64-46D3-9F75-C2982B7332B7}" dt="2025-07-25T04:51:24.669" v="12234" actId="20577"/>
        <pc:sldMkLst>
          <pc:docMk/>
          <pc:sldMk cId="1887087116" sldId="23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ED6E45B9-AA64-46D3-9F75-C2982B7332B7}" dt="2025-07-25T04:51:24.669" v="12234" actId="20577"/>
              <pc2:cmMkLst xmlns:pc2="http://schemas.microsoft.com/office/powerpoint/2019/9/main/command">
                <pc:docMk/>
                <pc:sldMk cId="1887087116" sldId="2307"/>
                <pc2:cmMk id="{D8D4ADD9-3CE9-4A3A-B8FA-C0B6ABDD21F5}"/>
              </pc2:cmMkLst>
            </pc226:cmChg>
          </p:ext>
        </pc:extLst>
      </pc:sldChg>
      <pc:sldChg chg="addSp delSp modSp add mod modShow">
        <pc:chgData name="안성준" userId="6d9c5551-d4d4-4b80-89d1-ffd49af233a7" providerId="ADAL" clId="{ED6E45B9-AA64-46D3-9F75-C2982B7332B7}" dt="2025-07-23T08:22:57.774" v="9413" actId="729"/>
        <pc:sldMkLst>
          <pc:docMk/>
          <pc:sldMk cId="1697820996" sldId="2311"/>
        </pc:sldMkLst>
      </pc:sldChg>
      <pc:sldChg chg="addSp delSp modSp add mod">
        <pc:chgData name="안성준" userId="6d9c5551-d4d4-4b80-89d1-ffd49af233a7" providerId="ADAL" clId="{ED6E45B9-AA64-46D3-9F75-C2982B7332B7}" dt="2025-07-23T05:21:07.542" v="8813" actId="1036"/>
        <pc:sldMkLst>
          <pc:docMk/>
          <pc:sldMk cId="1968807754" sldId="2314"/>
        </pc:sldMkLst>
      </pc:sldChg>
      <pc:sldChg chg="mod modShow">
        <pc:chgData name="안성준" userId="6d9c5551-d4d4-4b80-89d1-ffd49af233a7" providerId="ADAL" clId="{ED6E45B9-AA64-46D3-9F75-C2982B7332B7}" dt="2025-07-24T00:50:41.471" v="9687" actId="729"/>
        <pc:sldMkLst>
          <pc:docMk/>
          <pc:sldMk cId="2284969078" sldId="2316"/>
        </pc:sldMkLst>
      </pc:sldChg>
      <pc:sldChg chg="add">
        <pc:chgData name="안성준" userId="6d9c5551-d4d4-4b80-89d1-ffd49af233a7" providerId="ADAL" clId="{ED6E45B9-AA64-46D3-9F75-C2982B7332B7}" dt="2025-07-23T08:23:52.712" v="9418"/>
        <pc:sldMkLst>
          <pc:docMk/>
          <pc:sldMk cId="1169262082" sldId="2319"/>
        </pc:sldMkLst>
      </pc:sldChg>
      <pc:sldChg chg="modSp add del">
        <pc:chgData name="안성준" userId="6d9c5551-d4d4-4b80-89d1-ffd49af233a7" providerId="ADAL" clId="{ED6E45B9-AA64-46D3-9F75-C2982B7332B7}" dt="2025-07-23T08:23:49.932" v="9417" actId="2696"/>
        <pc:sldMkLst>
          <pc:docMk/>
          <pc:sldMk cId="3206411558" sldId="2319"/>
        </pc:sldMkLst>
      </pc:sldChg>
      <pc:sldChg chg="modSp add del mod">
        <pc:chgData name="안성준" userId="6d9c5551-d4d4-4b80-89d1-ffd49af233a7" providerId="ADAL" clId="{ED6E45B9-AA64-46D3-9F75-C2982B7332B7}" dt="2025-07-23T08:23:49.932" v="9417" actId="2696"/>
        <pc:sldMkLst>
          <pc:docMk/>
          <pc:sldMk cId="1401144999" sldId="2320"/>
        </pc:sldMkLst>
      </pc:sldChg>
      <pc:sldChg chg="add">
        <pc:chgData name="안성준" userId="6d9c5551-d4d4-4b80-89d1-ffd49af233a7" providerId="ADAL" clId="{ED6E45B9-AA64-46D3-9F75-C2982B7332B7}" dt="2025-07-23T08:23:52.712" v="9418"/>
        <pc:sldMkLst>
          <pc:docMk/>
          <pc:sldMk cId="4160380564" sldId="2320"/>
        </pc:sldMkLst>
      </pc:sldChg>
      <pc:sldChg chg="modSp mod">
        <pc:chgData name="안성준" userId="6d9c5551-d4d4-4b80-89d1-ffd49af233a7" providerId="ADAL" clId="{ED6E45B9-AA64-46D3-9F75-C2982B7332B7}" dt="2025-07-25T00:15:34.589" v="10246" actId="14100"/>
        <pc:sldMkLst>
          <pc:docMk/>
          <pc:sldMk cId="4250889217" sldId="2332"/>
        </pc:sldMkLst>
      </pc:sldChg>
    </pc:docChg>
  </pc:docChgLst>
  <pc:docChgLst>
    <pc:chgData name="인턴" userId="fe511475-37af-4df2-9265-8c8ca6edbf0a" providerId="ADAL" clId="{50B506C1-20C0-4DCE-8DD5-A51A602127B5}"/>
    <pc:docChg chg="undo custSel addSld delSld modSld sldOrd modSection">
      <pc:chgData name="인턴" userId="fe511475-37af-4df2-9265-8c8ca6edbf0a" providerId="ADAL" clId="{50B506C1-20C0-4DCE-8DD5-A51A602127B5}" dt="2025-09-12T05:54:40.290" v="1747"/>
      <pc:docMkLst>
        <pc:docMk/>
      </pc:docMkLst>
      <pc:sldChg chg="modSp mod">
        <pc:chgData name="인턴" userId="fe511475-37af-4df2-9265-8c8ca6edbf0a" providerId="ADAL" clId="{50B506C1-20C0-4DCE-8DD5-A51A602127B5}" dt="2025-09-09T04:33:26.147" v="350" actId="1076"/>
        <pc:sldMkLst>
          <pc:docMk/>
          <pc:sldMk cId="2894255299" sldId="2225"/>
        </pc:sldMkLst>
      </pc:sldChg>
      <pc:sldChg chg="ord">
        <pc:chgData name="인턴" userId="fe511475-37af-4df2-9265-8c8ca6edbf0a" providerId="ADAL" clId="{50B506C1-20C0-4DCE-8DD5-A51A602127B5}" dt="2025-09-09T04:31:23.478" v="339"/>
        <pc:sldMkLst>
          <pc:docMk/>
          <pc:sldMk cId="3869590842" sldId="2292"/>
        </pc:sldMkLst>
      </pc:sldChg>
      <pc:sldChg chg="ord">
        <pc:chgData name="인턴" userId="fe511475-37af-4df2-9265-8c8ca6edbf0a" providerId="ADAL" clId="{50B506C1-20C0-4DCE-8DD5-A51A602127B5}" dt="2025-09-09T04:31:22.489" v="337"/>
        <pc:sldMkLst>
          <pc:docMk/>
          <pc:sldMk cId="3396148125" sldId="2304"/>
        </pc:sldMkLst>
      </pc:sldChg>
      <pc:sldChg chg="modSp">
        <pc:chgData name="인턴" userId="fe511475-37af-4df2-9265-8c8ca6edbf0a" providerId="ADAL" clId="{50B506C1-20C0-4DCE-8DD5-A51A602127B5}" dt="2025-09-12T05:28:31.224" v="1312"/>
        <pc:sldMkLst>
          <pc:docMk/>
          <pc:sldMk cId="4236895508" sldId="2342"/>
        </pc:sldMkLst>
        <pc:graphicFrameChg chg="mod">
          <ac:chgData name="인턴" userId="fe511475-37af-4df2-9265-8c8ca6edbf0a" providerId="ADAL" clId="{50B506C1-20C0-4DCE-8DD5-A51A602127B5}" dt="2025-09-12T05:28:31.224" v="1312"/>
          <ac:graphicFrameMkLst>
            <pc:docMk/>
            <pc:sldMk cId="4236895508" sldId="2342"/>
            <ac:graphicFrameMk id="3" creationId="{D80A7FA7-6543-034D-77F8-6F22C76AE8BE}"/>
          </ac:graphicFrameMkLst>
        </pc:graphicFrameChg>
      </pc:sldChg>
      <pc:sldChg chg="addSp delSp modSp add mod">
        <pc:chgData name="인턴" userId="fe511475-37af-4df2-9265-8c8ca6edbf0a" providerId="ADAL" clId="{50B506C1-20C0-4DCE-8DD5-A51A602127B5}" dt="2025-09-09T05:21:34.759" v="400"/>
        <pc:sldMkLst>
          <pc:docMk/>
          <pc:sldMk cId="130928248" sldId="2343"/>
        </pc:sldMkLst>
        <pc:spChg chg="mod">
          <ac:chgData name="인턴" userId="fe511475-37af-4df2-9265-8c8ca6edbf0a" providerId="ADAL" clId="{50B506C1-20C0-4DCE-8DD5-A51A602127B5}" dt="2025-09-09T02:05:25.610" v="313"/>
          <ac:spMkLst>
            <pc:docMk/>
            <pc:sldMk cId="130928248" sldId="2343"/>
            <ac:spMk id="3" creationId="{0971A90D-8697-5EB1-1FFE-940BC8A003FE}"/>
          </ac:spMkLst>
        </pc:spChg>
        <pc:spChg chg="mod">
          <ac:chgData name="인턴" userId="fe511475-37af-4df2-9265-8c8ca6edbf0a" providerId="ADAL" clId="{50B506C1-20C0-4DCE-8DD5-A51A602127B5}" dt="2025-09-09T02:05:43.313" v="326" actId="113"/>
          <ac:spMkLst>
            <pc:docMk/>
            <pc:sldMk cId="130928248" sldId="2343"/>
            <ac:spMk id="4" creationId="{9B6C27BD-90F3-084F-CEE6-DAD7E390C0F6}"/>
          </ac:spMkLst>
        </pc:spChg>
        <pc:spChg chg="mod">
          <ac:chgData name="인턴" userId="fe511475-37af-4df2-9265-8c8ca6edbf0a" providerId="ADAL" clId="{50B506C1-20C0-4DCE-8DD5-A51A602127B5}" dt="2025-09-09T05:21:28.159" v="399"/>
          <ac:spMkLst>
            <pc:docMk/>
            <pc:sldMk cId="130928248" sldId="2343"/>
            <ac:spMk id="8" creationId="{3EB450C4-F090-44C1-270A-58223A802B48}"/>
          </ac:spMkLst>
        </pc:spChg>
        <pc:spChg chg="mod">
          <ac:chgData name="인턴" userId="fe511475-37af-4df2-9265-8c8ca6edbf0a" providerId="ADAL" clId="{50B506C1-20C0-4DCE-8DD5-A51A602127B5}" dt="2025-09-09T05:21:34.759" v="400"/>
          <ac:spMkLst>
            <pc:docMk/>
            <pc:sldMk cId="130928248" sldId="2343"/>
            <ac:spMk id="9" creationId="{9C73B77A-647E-79BB-12AA-9D9B76C2A0C8}"/>
          </ac:spMkLst>
        </pc:spChg>
        <pc:spChg chg="mod">
          <ac:chgData name="인턴" userId="fe511475-37af-4df2-9265-8c8ca6edbf0a" providerId="ADAL" clId="{50B506C1-20C0-4DCE-8DD5-A51A602127B5}" dt="2025-09-09T02:02:52.321" v="275"/>
          <ac:spMkLst>
            <pc:docMk/>
            <pc:sldMk cId="130928248" sldId="2343"/>
            <ac:spMk id="11" creationId="{EBDD3739-EF4C-F6E0-1300-D732599DD360}"/>
          </ac:spMkLst>
        </pc:spChg>
        <pc:grpChg chg="mod">
          <ac:chgData name="인턴" userId="fe511475-37af-4df2-9265-8c8ca6edbf0a" providerId="ADAL" clId="{50B506C1-20C0-4DCE-8DD5-A51A602127B5}" dt="2025-09-09T02:07:08.850" v="327" actId="1076"/>
          <ac:grpSpMkLst>
            <pc:docMk/>
            <pc:sldMk cId="130928248" sldId="2343"/>
            <ac:grpSpMk id="2" creationId="{97948B4A-A773-9EB6-3AA7-6C6C48C3E378}"/>
          </ac:grpSpMkLst>
        </pc:grpChg>
      </pc:sldChg>
      <pc:sldChg chg="modSp mod">
        <pc:chgData name="인턴" userId="fe511475-37af-4df2-9265-8c8ca6edbf0a" providerId="ADAL" clId="{50B506C1-20C0-4DCE-8DD5-A51A602127B5}" dt="2025-09-12T05:20:27.660" v="1311" actId="20577"/>
        <pc:sldMkLst>
          <pc:docMk/>
          <pc:sldMk cId="490868205" sldId="2345"/>
        </pc:sldMkLst>
        <pc:graphicFrameChg chg="mod modGraphic">
          <ac:chgData name="인턴" userId="fe511475-37af-4df2-9265-8c8ca6edbf0a" providerId="ADAL" clId="{50B506C1-20C0-4DCE-8DD5-A51A602127B5}" dt="2025-09-12T05:20:27.660" v="1311" actId="20577"/>
          <ac:graphicFrameMkLst>
            <pc:docMk/>
            <pc:sldMk cId="490868205" sldId="2345"/>
            <ac:graphicFrameMk id="3" creationId="{AB7DD212-AAE7-637B-6EC5-55E8D550B789}"/>
          </ac:graphicFrameMkLst>
        </pc:graphicFrameChg>
      </pc:sldChg>
      <pc:sldChg chg="addSp modSp add mod ord modShow">
        <pc:chgData name="인턴" userId="fe511475-37af-4df2-9265-8c8ca6edbf0a" providerId="ADAL" clId="{50B506C1-20C0-4DCE-8DD5-A51A602127B5}" dt="2025-09-10T05:21:15.384" v="410" actId="729"/>
        <pc:sldMkLst>
          <pc:docMk/>
          <pc:sldMk cId="2947445809" sldId="2347"/>
        </pc:sldMkLst>
      </pc:sldChg>
      <pc:sldChg chg="add del">
        <pc:chgData name="인턴" userId="fe511475-37af-4df2-9265-8c8ca6edbf0a" providerId="ADAL" clId="{50B506C1-20C0-4DCE-8DD5-A51A602127B5}" dt="2025-09-09T04:30:24.553" v="329"/>
        <pc:sldMkLst>
          <pc:docMk/>
          <pc:sldMk cId="3043065608" sldId="2347"/>
        </pc:sldMkLst>
      </pc:sldChg>
      <pc:sldChg chg="addSp delSp modSp add del mod ord">
        <pc:chgData name="인턴" userId="fe511475-37af-4df2-9265-8c8ca6edbf0a" providerId="ADAL" clId="{50B506C1-20C0-4DCE-8DD5-A51A602127B5}" dt="2025-09-10T05:21:50.084" v="411" actId="47"/>
        <pc:sldMkLst>
          <pc:docMk/>
          <pc:sldMk cId="2480564278" sldId="2348"/>
        </pc:sldMkLst>
      </pc:sldChg>
      <pc:sldChg chg="modSp mod">
        <pc:chgData name="인턴" userId="fe511475-37af-4df2-9265-8c8ca6edbf0a" providerId="ADAL" clId="{50B506C1-20C0-4DCE-8DD5-A51A602127B5}" dt="2025-09-11T02:26:13.093" v="418" actId="6549"/>
        <pc:sldMkLst>
          <pc:docMk/>
          <pc:sldMk cId="2642510549" sldId="2350"/>
        </pc:sldMkLst>
        <pc:spChg chg="mod">
          <ac:chgData name="인턴" userId="fe511475-37af-4df2-9265-8c8ca6edbf0a" providerId="ADAL" clId="{50B506C1-20C0-4DCE-8DD5-A51A602127B5}" dt="2025-09-11T02:26:13.093" v="418" actId="6549"/>
          <ac:spMkLst>
            <pc:docMk/>
            <pc:sldMk cId="2642510549" sldId="2350"/>
            <ac:spMk id="24" creationId="{922A8E8A-1238-A644-EEB9-9A92EEAD10A9}"/>
          </ac:spMkLst>
        </pc:spChg>
      </pc:sldChg>
      <pc:sldChg chg="modSp mod">
        <pc:chgData name="인턴" userId="fe511475-37af-4df2-9265-8c8ca6edbf0a" providerId="ADAL" clId="{50B506C1-20C0-4DCE-8DD5-A51A602127B5}" dt="2025-09-11T02:26:17.346" v="419" actId="6549"/>
        <pc:sldMkLst>
          <pc:docMk/>
          <pc:sldMk cId="157953231" sldId="2351"/>
        </pc:sldMkLst>
        <pc:spChg chg="mod">
          <ac:chgData name="인턴" userId="fe511475-37af-4df2-9265-8c8ca6edbf0a" providerId="ADAL" clId="{50B506C1-20C0-4DCE-8DD5-A51A602127B5}" dt="2025-09-11T02:26:17.346" v="419" actId="6549"/>
          <ac:spMkLst>
            <pc:docMk/>
            <pc:sldMk cId="157953231" sldId="2351"/>
            <ac:spMk id="28" creationId="{B0D45DCD-74ED-D236-E148-38395D6ED012}"/>
          </ac:spMkLst>
        </pc:spChg>
      </pc:sldChg>
      <pc:sldChg chg="modSp mod">
        <pc:chgData name="인턴" userId="fe511475-37af-4df2-9265-8c8ca6edbf0a" providerId="ADAL" clId="{50B506C1-20C0-4DCE-8DD5-A51A602127B5}" dt="2025-09-11T02:26:07.641" v="417" actId="6549"/>
        <pc:sldMkLst>
          <pc:docMk/>
          <pc:sldMk cId="3123544602" sldId="2353"/>
        </pc:sldMkLst>
      </pc:sldChg>
      <pc:sldChg chg="modSp mod">
        <pc:chgData name="인턴" userId="fe511475-37af-4df2-9265-8c8ca6edbf0a" providerId="ADAL" clId="{50B506C1-20C0-4DCE-8DD5-A51A602127B5}" dt="2025-09-11T02:26:23.126" v="420" actId="6549"/>
        <pc:sldMkLst>
          <pc:docMk/>
          <pc:sldMk cId="3120276435" sldId="2354"/>
        </pc:sldMkLst>
        <pc:spChg chg="mod">
          <ac:chgData name="인턴" userId="fe511475-37af-4df2-9265-8c8ca6edbf0a" providerId="ADAL" clId="{50B506C1-20C0-4DCE-8DD5-A51A602127B5}" dt="2025-09-11T02:26:23.126" v="420" actId="6549"/>
          <ac:spMkLst>
            <pc:docMk/>
            <pc:sldMk cId="3120276435" sldId="2354"/>
            <ac:spMk id="8" creationId="{5AB1A4B9-9888-C04B-9DCB-625FE3E00A21}"/>
          </ac:spMkLst>
        </pc:spChg>
      </pc:sldChg>
      <pc:sldChg chg="modSp mod">
        <pc:chgData name="인턴" userId="fe511475-37af-4df2-9265-8c8ca6edbf0a" providerId="ADAL" clId="{50B506C1-20C0-4DCE-8DD5-A51A602127B5}" dt="2025-09-11T09:07:01.737" v="427" actId="6549"/>
        <pc:sldMkLst>
          <pc:docMk/>
          <pc:sldMk cId="2579649521" sldId="2358"/>
        </pc:sldMkLst>
        <pc:spChg chg="mod">
          <ac:chgData name="인턴" userId="fe511475-37af-4df2-9265-8c8ca6edbf0a" providerId="ADAL" clId="{50B506C1-20C0-4DCE-8DD5-A51A602127B5}" dt="2025-09-11T09:07:01.737" v="427" actId="6549"/>
          <ac:spMkLst>
            <pc:docMk/>
            <pc:sldMk cId="2579649521" sldId="2358"/>
            <ac:spMk id="10" creationId="{5C802673-374D-E49D-0558-8B95219ED8D4}"/>
          </ac:spMkLst>
        </pc:spChg>
      </pc:sldChg>
      <pc:sldChg chg="modSp mod">
        <pc:chgData name="인턴" userId="fe511475-37af-4df2-9265-8c8ca6edbf0a" providerId="ADAL" clId="{50B506C1-20C0-4DCE-8DD5-A51A602127B5}" dt="2025-09-11T02:26:54.086" v="423" actId="6549"/>
        <pc:sldMkLst>
          <pc:docMk/>
          <pc:sldMk cId="1546948167" sldId="2359"/>
        </pc:sldMkLst>
        <pc:spChg chg="mod">
          <ac:chgData name="인턴" userId="fe511475-37af-4df2-9265-8c8ca6edbf0a" providerId="ADAL" clId="{50B506C1-20C0-4DCE-8DD5-A51A602127B5}" dt="2025-09-11T02:26:54.086" v="423" actId="6549"/>
          <ac:spMkLst>
            <pc:docMk/>
            <pc:sldMk cId="1546948167" sldId="2359"/>
            <ac:spMk id="15" creationId="{313A9B8F-144E-5C2F-0A8B-0BF2E5ED7730}"/>
          </ac:spMkLst>
        </pc:spChg>
      </pc:sldChg>
      <pc:sldChg chg="ord">
        <pc:chgData name="인턴" userId="fe511475-37af-4df2-9265-8c8ca6edbf0a" providerId="ADAL" clId="{50B506C1-20C0-4DCE-8DD5-A51A602127B5}" dt="2025-09-12T04:26:33.993" v="1305"/>
        <pc:sldMkLst>
          <pc:docMk/>
          <pc:sldMk cId="2874874676" sldId="2362"/>
        </pc:sldMkLst>
      </pc:sldChg>
      <pc:sldChg chg="modSp mod">
        <pc:chgData name="인턴" userId="fe511475-37af-4df2-9265-8c8ca6edbf0a" providerId="ADAL" clId="{50B506C1-20C0-4DCE-8DD5-A51A602127B5}" dt="2025-09-10T05:22:57.585" v="415"/>
        <pc:sldMkLst>
          <pc:docMk/>
          <pc:sldMk cId="637061174" sldId="2363"/>
        </pc:sldMkLst>
        <pc:spChg chg="mod">
          <ac:chgData name="인턴" userId="fe511475-37af-4df2-9265-8c8ca6edbf0a" providerId="ADAL" clId="{50B506C1-20C0-4DCE-8DD5-A51A602127B5}" dt="2025-09-10T05:22:57.585" v="415"/>
          <ac:spMkLst>
            <pc:docMk/>
            <pc:sldMk cId="637061174" sldId="2363"/>
            <ac:spMk id="11" creationId="{EB3EF74A-6479-A213-FCAD-A1C4B184C51B}"/>
          </ac:spMkLst>
        </pc:spChg>
      </pc:sldChg>
      <pc:sldChg chg="modSp mod">
        <pc:chgData name="인턴" userId="fe511475-37af-4df2-9265-8c8ca6edbf0a" providerId="ADAL" clId="{50B506C1-20C0-4DCE-8DD5-A51A602127B5}" dt="2025-09-11T02:25:52.436" v="416" actId="6549"/>
        <pc:sldMkLst>
          <pc:docMk/>
          <pc:sldMk cId="3039819343" sldId="2376"/>
        </pc:sldMkLst>
        <pc:spChg chg="mod">
          <ac:chgData name="인턴" userId="fe511475-37af-4df2-9265-8c8ca6edbf0a" providerId="ADAL" clId="{50B506C1-20C0-4DCE-8DD5-A51A602127B5}" dt="2025-09-11T02:25:52.436" v="416" actId="6549"/>
          <ac:spMkLst>
            <pc:docMk/>
            <pc:sldMk cId="3039819343" sldId="2376"/>
            <ac:spMk id="13" creationId="{C70E98E6-53D0-929B-3AFE-EF2307F5AEBD}"/>
          </ac:spMkLst>
        </pc:spChg>
      </pc:sldChg>
      <pc:sldChg chg="modSp add mod">
        <pc:chgData name="인턴" userId="fe511475-37af-4df2-9265-8c8ca6edbf0a" providerId="ADAL" clId="{50B506C1-20C0-4DCE-8DD5-A51A602127B5}" dt="2025-09-10T05:18:52.356" v="404" actId="20577"/>
        <pc:sldMkLst>
          <pc:docMk/>
          <pc:sldMk cId="1315724413" sldId="2379"/>
        </pc:sldMkLst>
      </pc:sldChg>
      <pc:sldChg chg="modSp add">
        <pc:chgData name="인턴" userId="fe511475-37af-4df2-9265-8c8ca6edbf0a" providerId="ADAL" clId="{50B506C1-20C0-4DCE-8DD5-A51A602127B5}" dt="2025-09-10T05:19:44.186" v="408"/>
        <pc:sldMkLst>
          <pc:docMk/>
          <pc:sldMk cId="2885924956" sldId="2380"/>
        </pc:sldMkLst>
      </pc:sldChg>
      <pc:sldChg chg="modSp mod">
        <pc:chgData name="인턴" userId="fe511475-37af-4df2-9265-8c8ca6edbf0a" providerId="ADAL" clId="{50B506C1-20C0-4DCE-8DD5-A51A602127B5}" dt="2025-09-11T09:07:01.357" v="426" actId="732"/>
        <pc:sldMkLst>
          <pc:docMk/>
          <pc:sldMk cId="1107982202" sldId="2389"/>
        </pc:sldMkLst>
        <pc:picChg chg="mod modCrop">
          <ac:chgData name="인턴" userId="fe511475-37af-4df2-9265-8c8ca6edbf0a" providerId="ADAL" clId="{50B506C1-20C0-4DCE-8DD5-A51A602127B5}" dt="2025-09-11T09:07:01.357" v="426" actId="732"/>
          <ac:picMkLst>
            <pc:docMk/>
            <pc:sldMk cId="1107982202" sldId="2389"/>
            <ac:picMk id="13" creationId="{50D09960-A894-4D09-D390-FF573D9E72C4}"/>
          </ac:picMkLst>
        </pc:picChg>
      </pc:sldChg>
      <pc:sldChg chg="modSp mod">
        <pc:chgData name="인턴" userId="fe511475-37af-4df2-9265-8c8ca6edbf0a" providerId="ADAL" clId="{50B506C1-20C0-4DCE-8DD5-A51A602127B5}" dt="2025-09-11T02:26:49.365" v="422" actId="6549"/>
        <pc:sldMkLst>
          <pc:docMk/>
          <pc:sldMk cId="1003478118" sldId="2392"/>
        </pc:sldMkLst>
        <pc:spChg chg="mod">
          <ac:chgData name="인턴" userId="fe511475-37af-4df2-9265-8c8ca6edbf0a" providerId="ADAL" clId="{50B506C1-20C0-4DCE-8DD5-A51A602127B5}" dt="2025-09-11T02:26:49.365" v="422" actId="6549"/>
          <ac:spMkLst>
            <pc:docMk/>
            <pc:sldMk cId="1003478118" sldId="2392"/>
            <ac:spMk id="22" creationId="{85626CC2-2907-9F67-81AC-4CF0E5E25C7E}"/>
          </ac:spMkLst>
        </pc:spChg>
      </pc:sldChg>
      <pc:sldChg chg="modSp mod">
        <pc:chgData name="인턴" userId="fe511475-37af-4df2-9265-8c8ca6edbf0a" providerId="ADAL" clId="{50B506C1-20C0-4DCE-8DD5-A51A602127B5}" dt="2025-09-11T02:26:40.834" v="421" actId="6549"/>
        <pc:sldMkLst>
          <pc:docMk/>
          <pc:sldMk cId="461727149" sldId="2393"/>
        </pc:sldMkLst>
        <pc:spChg chg="mod">
          <ac:chgData name="인턴" userId="fe511475-37af-4df2-9265-8c8ca6edbf0a" providerId="ADAL" clId="{50B506C1-20C0-4DCE-8DD5-A51A602127B5}" dt="2025-09-11T02:26:40.834" v="421" actId="6549"/>
          <ac:spMkLst>
            <pc:docMk/>
            <pc:sldMk cId="461727149" sldId="2393"/>
            <ac:spMk id="19" creationId="{2E7205E1-2E06-A472-9DF2-EAC592C4356D}"/>
          </ac:spMkLst>
        </pc:spChg>
      </pc:sldChg>
      <pc:sldChg chg="modSp mod">
        <pc:chgData name="인턴" userId="fe511475-37af-4df2-9265-8c8ca6edbf0a" providerId="ADAL" clId="{50B506C1-20C0-4DCE-8DD5-A51A602127B5}" dt="2025-09-12T05:44:08.966" v="1363" actId="20577"/>
        <pc:sldMkLst>
          <pc:docMk/>
          <pc:sldMk cId="612289978" sldId="2404"/>
        </pc:sldMkLst>
        <pc:spChg chg="mod">
          <ac:chgData name="인턴" userId="fe511475-37af-4df2-9265-8c8ca6edbf0a" providerId="ADAL" clId="{50B506C1-20C0-4DCE-8DD5-A51A602127B5}" dt="2025-09-12T01:52:32.695" v="1165" actId="6549"/>
          <ac:spMkLst>
            <pc:docMk/>
            <pc:sldMk cId="612289978" sldId="2404"/>
            <ac:spMk id="4" creationId="{10E8CF1F-B764-BA3D-42A8-2E546A7D6B65}"/>
          </ac:spMkLst>
        </pc:spChg>
        <pc:spChg chg="mod">
          <ac:chgData name="인턴" userId="fe511475-37af-4df2-9265-8c8ca6edbf0a" providerId="ADAL" clId="{50B506C1-20C0-4DCE-8DD5-A51A602127B5}" dt="2025-09-12T01:35:11.537" v="482"/>
          <ac:spMkLst>
            <pc:docMk/>
            <pc:sldMk cId="612289978" sldId="2404"/>
            <ac:spMk id="8" creationId="{8D7FC3C5-FE77-A190-EE06-822939191809}"/>
          </ac:spMkLst>
        </pc:spChg>
        <pc:spChg chg="mod">
          <ac:chgData name="인턴" userId="fe511475-37af-4df2-9265-8c8ca6edbf0a" providerId="ADAL" clId="{50B506C1-20C0-4DCE-8DD5-A51A602127B5}" dt="2025-09-12T01:35:13.756" v="483" actId="20577"/>
          <ac:spMkLst>
            <pc:docMk/>
            <pc:sldMk cId="612289978" sldId="2404"/>
            <ac:spMk id="9" creationId="{CDF31267-2730-C473-4E8D-1B9E9177A309}"/>
          </ac:spMkLst>
        </pc:spChg>
        <pc:spChg chg="mod">
          <ac:chgData name="인턴" userId="fe511475-37af-4df2-9265-8c8ca6edbf0a" providerId="ADAL" clId="{50B506C1-20C0-4DCE-8DD5-A51A602127B5}" dt="2025-09-12T05:44:08.966" v="1363" actId="20577"/>
          <ac:spMkLst>
            <pc:docMk/>
            <pc:sldMk cId="612289978" sldId="2404"/>
            <ac:spMk id="11" creationId="{73CA7D1B-5B1E-13DF-E98E-D46E50602C3A}"/>
          </ac:spMkLst>
        </pc:spChg>
      </pc:sldChg>
      <pc:sldChg chg="addSp delSp modSp add mod">
        <pc:chgData name="인턴" userId="fe511475-37af-4df2-9265-8c8ca6edbf0a" providerId="ADAL" clId="{50B506C1-20C0-4DCE-8DD5-A51A602127B5}" dt="2025-09-12T00:59:25.443" v="481" actId="1038"/>
        <pc:sldMkLst>
          <pc:docMk/>
          <pc:sldMk cId="2180240663" sldId="2405"/>
        </pc:sldMkLst>
        <pc:spChg chg="mod">
          <ac:chgData name="인턴" userId="fe511475-37af-4df2-9265-8c8ca6edbf0a" providerId="ADAL" clId="{50B506C1-20C0-4DCE-8DD5-A51A602127B5}" dt="2025-09-12T00:59:21.507" v="476" actId="1076"/>
          <ac:spMkLst>
            <pc:docMk/>
            <pc:sldMk cId="2180240663" sldId="2405"/>
            <ac:spMk id="16" creationId="{5C876B54-416A-23C2-757D-C7A7D15FE8F3}"/>
          </ac:spMkLst>
        </pc:spChg>
        <pc:spChg chg="mod">
          <ac:chgData name="인턴" userId="fe511475-37af-4df2-9265-8c8ca6edbf0a" providerId="ADAL" clId="{50B506C1-20C0-4DCE-8DD5-A51A602127B5}" dt="2025-09-12T00:58:01.564" v="444" actId="20577"/>
          <ac:spMkLst>
            <pc:docMk/>
            <pc:sldMk cId="2180240663" sldId="2405"/>
            <ac:spMk id="18" creationId="{C1BF868C-F2B8-5EBA-8412-2B5C0D321A0F}"/>
          </ac:spMkLst>
        </pc:spChg>
        <pc:picChg chg="add mod">
          <ac:chgData name="인턴" userId="fe511475-37af-4df2-9265-8c8ca6edbf0a" providerId="ADAL" clId="{50B506C1-20C0-4DCE-8DD5-A51A602127B5}" dt="2025-09-12T00:59:21.507" v="476" actId="1076"/>
          <ac:picMkLst>
            <pc:docMk/>
            <pc:sldMk cId="2180240663" sldId="2405"/>
            <ac:picMk id="6" creationId="{D0E50642-46C5-3551-83B0-BB38A3F7551D}"/>
          </ac:picMkLst>
        </pc:picChg>
        <pc:picChg chg="add mod">
          <ac:chgData name="인턴" userId="fe511475-37af-4df2-9265-8c8ca6edbf0a" providerId="ADAL" clId="{50B506C1-20C0-4DCE-8DD5-A51A602127B5}" dt="2025-09-12T00:59:25.443" v="481" actId="1038"/>
          <ac:picMkLst>
            <pc:docMk/>
            <pc:sldMk cId="2180240663" sldId="2405"/>
            <ac:picMk id="10" creationId="{807DBD30-6598-FAE6-975C-6F739FF1BE2E}"/>
          </ac:picMkLst>
        </pc:picChg>
      </pc:sldChg>
      <pc:sldChg chg="addSp delSp modSp add del mod">
        <pc:chgData name="인턴" userId="fe511475-37af-4df2-9265-8c8ca6edbf0a" providerId="ADAL" clId="{50B506C1-20C0-4DCE-8DD5-A51A602127B5}" dt="2025-09-12T04:26:31.968" v="1303" actId="47"/>
        <pc:sldMkLst>
          <pc:docMk/>
          <pc:sldMk cId="1953304221" sldId="2406"/>
        </pc:sldMkLst>
      </pc:sldChg>
      <pc:sldChg chg="add">
        <pc:chgData name="인턴" userId="fe511475-37af-4df2-9265-8c8ca6edbf0a" providerId="ADAL" clId="{50B506C1-20C0-4DCE-8DD5-A51A602127B5}" dt="2025-09-12T05:01:34.560" v="1308"/>
        <pc:sldMkLst>
          <pc:docMk/>
          <pc:sldMk cId="3876784000" sldId="2406"/>
        </pc:sldMkLst>
      </pc:sldChg>
      <pc:sldChg chg="modSp mod">
        <pc:chgData name="인턴" userId="fe511475-37af-4df2-9265-8c8ca6edbf0a" providerId="ADAL" clId="{50B506C1-20C0-4DCE-8DD5-A51A602127B5}" dt="2025-09-12T05:06:17.391" v="1310" actId="20577"/>
        <pc:sldMkLst>
          <pc:docMk/>
          <pc:sldMk cId="80569014" sldId="2408"/>
        </pc:sldMkLst>
      </pc:sldChg>
      <pc:sldChg chg="addSp delSp modSp add mod">
        <pc:chgData name="인턴" userId="fe511475-37af-4df2-9265-8c8ca6edbf0a" providerId="ADAL" clId="{50B506C1-20C0-4DCE-8DD5-A51A602127B5}" dt="2025-09-12T05:54:40.290" v="1747"/>
        <pc:sldMkLst>
          <pc:docMk/>
          <pc:sldMk cId="1556560333" sldId="2409"/>
        </pc:sldMkLst>
      </pc:sldChg>
    </pc:docChg>
  </pc:docChgLst>
  <pc:docChgLst>
    <pc:chgData name="조가은" userId="065e7b17-8815-4ba6-a5fc-a13e0149a0c1" providerId="ADAL" clId="{47CD4C68-998F-491C-805F-04D45198E85D}"/>
    <pc:docChg chg="undo custSel addSld delSld modSld modSection">
      <pc:chgData name="조가은" userId="065e7b17-8815-4ba6-a5fc-a13e0149a0c1" providerId="ADAL" clId="{47CD4C68-998F-491C-805F-04D45198E85D}" dt="2025-09-08T02:09:46.265" v="331" actId="1076"/>
      <pc:docMkLst>
        <pc:docMk/>
      </pc:docMkLst>
      <pc:sldChg chg="modSp mod">
        <pc:chgData name="조가은" userId="065e7b17-8815-4ba6-a5fc-a13e0149a0c1" providerId="ADAL" clId="{47CD4C68-998F-491C-805F-04D45198E85D}" dt="2025-09-05T05:50:37.063" v="280" actId="20577"/>
        <pc:sldMkLst>
          <pc:docMk/>
          <pc:sldMk cId="663090028" sldId="259"/>
        </pc:sldMkLst>
        <pc:spChg chg="mod">
          <ac:chgData name="조가은" userId="065e7b17-8815-4ba6-a5fc-a13e0149a0c1" providerId="ADAL" clId="{47CD4C68-998F-491C-805F-04D45198E85D}" dt="2025-09-05T05:50:37.063" v="280" actId="20577"/>
          <ac:spMkLst>
            <pc:docMk/>
            <pc:sldMk cId="663090028" sldId="259"/>
            <ac:spMk id="7" creationId="{3BF54369-69F5-6658-26CA-C43365A2B1F1}"/>
          </ac:spMkLst>
        </pc:spChg>
      </pc:sldChg>
      <pc:sldChg chg="modSp mod">
        <pc:chgData name="조가은" userId="065e7b17-8815-4ba6-a5fc-a13e0149a0c1" providerId="ADAL" clId="{47CD4C68-998F-491C-805F-04D45198E85D}" dt="2025-09-05T05:50:21.620" v="274" actId="2164"/>
        <pc:sldMkLst>
          <pc:docMk/>
          <pc:sldMk cId="2167379269" sldId="347"/>
        </pc:sldMkLst>
        <pc:graphicFrameChg chg="modGraphic">
          <ac:chgData name="조가은" userId="065e7b17-8815-4ba6-a5fc-a13e0149a0c1" providerId="ADAL" clId="{47CD4C68-998F-491C-805F-04D45198E85D}" dt="2025-09-05T05:50:21.620" v="274" actId="2164"/>
          <ac:graphicFrameMkLst>
            <pc:docMk/>
            <pc:sldMk cId="2167379269" sldId="347"/>
            <ac:graphicFrameMk id="3" creationId="{64FA5E50-B9A4-4D83-B4D1-52AE8333F6ED}"/>
          </ac:graphicFrameMkLst>
        </pc:graphicFrameChg>
      </pc:sldChg>
      <pc:sldChg chg="modSp mod">
        <pc:chgData name="조가은" userId="065e7b17-8815-4ba6-a5fc-a13e0149a0c1" providerId="ADAL" clId="{47CD4C68-998F-491C-805F-04D45198E85D}" dt="2025-09-05T05:50:10.801" v="272" actId="20577"/>
        <pc:sldMkLst>
          <pc:docMk/>
          <pc:sldMk cId="1439244457" sldId="908"/>
        </pc:sldMkLst>
        <pc:graphicFrameChg chg="modGraphic">
          <ac:chgData name="조가은" userId="065e7b17-8815-4ba6-a5fc-a13e0149a0c1" providerId="ADAL" clId="{47CD4C68-998F-491C-805F-04D45198E85D}" dt="2025-09-05T05:50:10.801" v="272" actId="20577"/>
          <ac:graphicFrameMkLst>
            <pc:docMk/>
            <pc:sldMk cId="1439244457" sldId="908"/>
            <ac:graphicFrameMk id="3" creationId="{68865A9E-1E5D-C011-15FE-935D5476605D}"/>
          </ac:graphicFrameMkLst>
        </pc:graphicFrameChg>
      </pc:sldChg>
      <pc:sldChg chg="modSp mod">
        <pc:chgData name="조가은" userId="065e7b17-8815-4ba6-a5fc-a13e0149a0c1" providerId="ADAL" clId="{47CD4C68-998F-491C-805F-04D45198E85D}" dt="2025-09-05T05:50:08.812" v="271" actId="20577"/>
        <pc:sldMkLst>
          <pc:docMk/>
          <pc:sldMk cId="2645421973" sldId="909"/>
        </pc:sldMkLst>
        <pc:graphicFrameChg chg="modGraphic">
          <ac:chgData name="조가은" userId="065e7b17-8815-4ba6-a5fc-a13e0149a0c1" providerId="ADAL" clId="{47CD4C68-998F-491C-805F-04D45198E85D}" dt="2025-09-05T05:50:08.812" v="271" actId="20577"/>
          <ac:graphicFrameMkLst>
            <pc:docMk/>
            <pc:sldMk cId="2645421973" sldId="909"/>
            <ac:graphicFrameMk id="3" creationId="{8A44D249-EA1D-EF33-97FA-48C6B5130128}"/>
          </ac:graphicFrameMkLst>
        </pc:graphicFrameChg>
      </pc:sldChg>
      <pc:sldChg chg="modSp mod">
        <pc:chgData name="조가은" userId="065e7b17-8815-4ba6-a5fc-a13e0149a0c1" providerId="ADAL" clId="{47CD4C68-998F-491C-805F-04D45198E85D}" dt="2025-09-05T05:50:07.852" v="270" actId="20577"/>
        <pc:sldMkLst>
          <pc:docMk/>
          <pc:sldMk cId="1833628790" sldId="910"/>
        </pc:sldMkLst>
        <pc:graphicFrameChg chg="modGraphic">
          <ac:chgData name="조가은" userId="065e7b17-8815-4ba6-a5fc-a13e0149a0c1" providerId="ADAL" clId="{47CD4C68-998F-491C-805F-04D45198E85D}" dt="2025-09-05T05:50:07.852" v="270" actId="20577"/>
          <ac:graphicFrameMkLst>
            <pc:docMk/>
            <pc:sldMk cId="1833628790" sldId="910"/>
            <ac:graphicFrameMk id="3" creationId="{A3AA16D1-3629-BB9D-692B-C638EA93A43C}"/>
          </ac:graphicFrameMkLst>
        </pc:graphicFrameChg>
      </pc:sldChg>
      <pc:sldChg chg="modSp mod">
        <pc:chgData name="조가은" userId="065e7b17-8815-4ba6-a5fc-a13e0149a0c1" providerId="ADAL" clId="{47CD4C68-998F-491C-805F-04D45198E85D}" dt="2025-09-05T05:50:06.893" v="269" actId="20577"/>
        <pc:sldMkLst>
          <pc:docMk/>
          <pc:sldMk cId="1426569755" sldId="911"/>
        </pc:sldMkLst>
        <pc:graphicFrameChg chg="modGraphic">
          <ac:chgData name="조가은" userId="065e7b17-8815-4ba6-a5fc-a13e0149a0c1" providerId="ADAL" clId="{47CD4C68-998F-491C-805F-04D45198E85D}" dt="2025-09-05T05:50:06.893" v="269" actId="20577"/>
          <ac:graphicFrameMkLst>
            <pc:docMk/>
            <pc:sldMk cId="1426569755" sldId="911"/>
            <ac:graphicFrameMk id="3" creationId="{ADB572C6-3F7E-0C8D-66AF-D12024CA2231}"/>
          </ac:graphicFrameMkLst>
        </pc:graphicFrameChg>
      </pc:sldChg>
      <pc:sldChg chg="modSp mod">
        <pc:chgData name="조가은" userId="065e7b17-8815-4ba6-a5fc-a13e0149a0c1" providerId="ADAL" clId="{47CD4C68-998F-491C-805F-04D45198E85D}" dt="2025-09-05T05:50:05.935" v="268" actId="20577"/>
        <pc:sldMkLst>
          <pc:docMk/>
          <pc:sldMk cId="1202971096" sldId="912"/>
        </pc:sldMkLst>
        <pc:graphicFrameChg chg="modGraphic">
          <ac:chgData name="조가은" userId="065e7b17-8815-4ba6-a5fc-a13e0149a0c1" providerId="ADAL" clId="{47CD4C68-998F-491C-805F-04D45198E85D}" dt="2025-09-05T05:50:05.935" v="268" actId="20577"/>
          <ac:graphicFrameMkLst>
            <pc:docMk/>
            <pc:sldMk cId="1202971096" sldId="912"/>
            <ac:graphicFrameMk id="3" creationId="{F5C105D7-5AF0-4BE8-875A-1D2B1888006A}"/>
          </ac:graphicFrameMkLst>
        </pc:graphicFrameChg>
      </pc:sldChg>
      <pc:sldChg chg="del">
        <pc:chgData name="조가은" userId="065e7b17-8815-4ba6-a5fc-a13e0149a0c1" providerId="ADAL" clId="{47CD4C68-998F-491C-805F-04D45198E85D}" dt="2025-09-05T05:47:57.166" v="0" actId="2696"/>
        <pc:sldMkLst>
          <pc:docMk/>
          <pc:sldMk cId="2143184224" sldId="2219"/>
        </pc:sldMkLst>
      </pc:sldChg>
      <pc:sldChg chg="del">
        <pc:chgData name="조가은" userId="065e7b17-8815-4ba6-a5fc-a13e0149a0c1" providerId="ADAL" clId="{47CD4C68-998F-491C-805F-04D45198E85D}" dt="2025-09-05T05:47:57.166" v="0" actId="2696"/>
        <pc:sldMkLst>
          <pc:docMk/>
          <pc:sldMk cId="1536675351" sldId="2220"/>
        </pc:sldMkLst>
      </pc:sldChg>
      <pc:sldChg chg="del">
        <pc:chgData name="조가은" userId="065e7b17-8815-4ba6-a5fc-a13e0149a0c1" providerId="ADAL" clId="{47CD4C68-998F-491C-805F-04D45198E85D}" dt="2025-09-05T05:47:57.166" v="0" actId="2696"/>
        <pc:sldMkLst>
          <pc:docMk/>
          <pc:sldMk cId="3586028391" sldId="2221"/>
        </pc:sldMkLst>
      </pc:sldChg>
      <pc:sldChg chg="del">
        <pc:chgData name="조가은" userId="065e7b17-8815-4ba6-a5fc-a13e0149a0c1" providerId="ADAL" clId="{47CD4C68-998F-491C-805F-04D45198E85D}" dt="2025-09-05T05:47:57.166" v="0" actId="2696"/>
        <pc:sldMkLst>
          <pc:docMk/>
          <pc:sldMk cId="352588392" sldId="2222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3100657434" sldId="2223"/>
        </pc:sldMkLst>
      </pc:sldChg>
      <pc:sldChg chg="addSp modSp mod">
        <pc:chgData name="조가은" userId="065e7b17-8815-4ba6-a5fc-a13e0149a0c1" providerId="ADAL" clId="{47CD4C68-998F-491C-805F-04D45198E85D}" dt="2025-09-08T02:09:46.265" v="331" actId="1076"/>
        <pc:sldMkLst>
          <pc:docMk/>
          <pc:sldMk cId="2894255299" sldId="2225"/>
        </pc:sldMkLst>
      </pc:sldChg>
      <pc:sldChg chg="addSp delSp modSp add del mod">
        <pc:chgData name="조가은" userId="065e7b17-8815-4ba6-a5fc-a13e0149a0c1" providerId="ADAL" clId="{47CD4C68-998F-491C-805F-04D45198E85D}" dt="2025-09-08T01:37:20.975" v="282"/>
        <pc:sldMkLst>
          <pc:docMk/>
          <pc:sldMk cId="3805555762" sldId="2226"/>
        </pc:sldMkLst>
      </pc:sldChg>
      <pc:sldChg chg="addSp delSp modSp add del mod">
        <pc:chgData name="조가은" userId="065e7b17-8815-4ba6-a5fc-a13e0149a0c1" providerId="ADAL" clId="{47CD4C68-998F-491C-805F-04D45198E85D}" dt="2025-09-08T01:37:21.466" v="283"/>
        <pc:sldMkLst>
          <pc:docMk/>
          <pc:sldMk cId="2624364783" sldId="2227"/>
        </pc:sldMkLst>
      </pc:sldChg>
      <pc:sldChg chg="addSp delSp modSp add del mod">
        <pc:chgData name="조가은" userId="065e7b17-8815-4ba6-a5fc-a13e0149a0c1" providerId="ADAL" clId="{47CD4C68-998F-491C-805F-04D45198E85D}" dt="2025-09-08T01:37:22.200" v="284"/>
        <pc:sldMkLst>
          <pc:docMk/>
          <pc:sldMk cId="1330082447" sldId="2228"/>
        </pc:sldMkLst>
      </pc:sldChg>
      <pc:sldChg chg="addSp delSp modSp add del mod">
        <pc:chgData name="조가은" userId="065e7b17-8815-4ba6-a5fc-a13e0149a0c1" providerId="ADAL" clId="{47CD4C68-998F-491C-805F-04D45198E85D}" dt="2025-09-08T01:37:22.805" v="285"/>
        <pc:sldMkLst>
          <pc:docMk/>
          <pc:sldMk cId="4175338843" sldId="2229"/>
        </pc:sldMkLst>
      </pc:sldChg>
      <pc:sldChg chg="addSp delSp modSp add del mod modCm">
        <pc:chgData name="조가은" userId="065e7b17-8815-4ba6-a5fc-a13e0149a0c1" providerId="ADAL" clId="{47CD4C68-998F-491C-805F-04D45198E85D}" dt="2025-09-08T01:37:24.232" v="287"/>
        <pc:sldMkLst>
          <pc:docMk/>
          <pc:sldMk cId="690056619" sldId="2230"/>
        </pc:sldMkLst>
        <pc:spChg chg="add mod modVis">
          <ac:chgData name="조가은" userId="065e7b17-8815-4ba6-a5fc-a13e0149a0c1" providerId="ADAL" clId="{47CD4C68-998F-491C-805F-04D45198E85D}" dt="2025-09-05T05:48:06.979" v="231"/>
          <ac:spMkLst>
            <pc:docMk/>
            <pc:sldMk cId="690056619" sldId="2230"/>
            <ac:spMk id="2" creationId="{F2E65F48-A666-ED1B-3777-A55092AC5210}"/>
          </ac:spMkLst>
        </pc:spChg>
        <pc:spChg chg="mod">
          <ac:chgData name="조가은" userId="065e7b17-8815-4ba6-a5fc-a13e0149a0c1" providerId="ADAL" clId="{47CD4C68-998F-491C-805F-04D45198E85D}" dt="2025-09-05T05:48:24.799" v="235" actId="20577"/>
          <ac:spMkLst>
            <pc:docMk/>
            <pc:sldMk cId="690056619" sldId="2230"/>
            <ac:spMk id="8" creationId="{6FC300EF-B49A-B09D-9DCC-B420BC4EB5AA}"/>
          </ac:spMkLst>
        </pc:spChg>
        <pc:spChg chg="mod">
          <ac:chgData name="조가은" userId="065e7b17-8815-4ba6-a5fc-a13e0149a0c1" providerId="ADAL" clId="{47CD4C68-998F-491C-805F-04D45198E85D}" dt="2025-09-05T05:48:25.612" v="236" actId="20577"/>
          <ac:spMkLst>
            <pc:docMk/>
            <pc:sldMk cId="690056619" sldId="2230"/>
            <ac:spMk id="9" creationId="{4C4A4D82-CFB5-A702-BBEF-2FFF08987970}"/>
          </ac:spMkLst>
        </pc:spChg>
        <pc:spChg chg="mod">
          <ac:chgData name="조가은" userId="065e7b17-8815-4ba6-a5fc-a13e0149a0c1" providerId="ADAL" clId="{47CD4C68-998F-491C-805F-04D45198E85D}" dt="2025-09-05T05:48:39.025" v="245"/>
          <ac:spMkLst>
            <pc:docMk/>
            <pc:sldMk cId="690056619" sldId="2230"/>
            <ac:spMk id="10" creationId="{C5AC0AD5-429F-443D-53FE-6FA6C94489DD}"/>
          </ac:spMkLst>
        </pc:spChg>
        <pc:spChg chg="mod">
          <ac:chgData name="조가은" userId="065e7b17-8815-4ba6-a5fc-a13e0149a0c1" providerId="ADAL" clId="{47CD4C68-998F-491C-805F-04D45198E85D}" dt="2025-09-05T05:48:34.614" v="244" actId="20577"/>
          <ac:spMkLst>
            <pc:docMk/>
            <pc:sldMk cId="690056619" sldId="2230"/>
            <ac:spMk id="11" creationId="{2BD164E5-89C2-C1F0-A3F6-8953F7CF7C07}"/>
          </ac:spMkLst>
        </pc:spChg>
        <pc:spChg chg="mod">
          <ac:chgData name="조가은" userId="065e7b17-8815-4ba6-a5fc-a13e0149a0c1" providerId="ADAL" clId="{47CD4C68-998F-491C-805F-04D45198E85D}" dt="2025-09-05T05:48:06.978" v="225"/>
          <ac:spMkLst>
            <pc:docMk/>
            <pc:sldMk cId="690056619" sldId="2230"/>
            <ac:spMk id="12" creationId="{DFF1CA64-4059-9274-57EB-1EFC80DBA06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47CD4C68-998F-491C-805F-04D45198E85D}" dt="2025-09-05T05:48:34.614" v="244" actId="20577"/>
              <pc2:cmMkLst xmlns:pc2="http://schemas.microsoft.com/office/powerpoint/2019/9/main/command">
                <pc:docMk/>
                <pc:sldMk cId="690056619" sldId="2230"/>
                <pc2:cmMk id="{9DEFE42C-843A-46A0-83A5-985EEB04B858}"/>
              </pc2:cmMkLst>
            </pc226:cmChg>
          </p:ext>
        </pc:extLst>
      </pc:sldChg>
      <pc:sldChg chg="addSp delSp modSp add del mod">
        <pc:chgData name="조가은" userId="065e7b17-8815-4ba6-a5fc-a13e0149a0c1" providerId="ADAL" clId="{47CD4C68-998F-491C-805F-04D45198E85D}" dt="2025-09-08T01:37:24.945" v="288"/>
        <pc:sldMkLst>
          <pc:docMk/>
          <pc:sldMk cId="376264386" sldId="2231"/>
        </pc:sldMkLst>
      </pc:sldChg>
      <pc:sldChg chg="addSp delSp modSp add del mod">
        <pc:chgData name="조가은" userId="065e7b17-8815-4ba6-a5fc-a13e0149a0c1" providerId="ADAL" clId="{47CD4C68-998F-491C-805F-04D45198E85D}" dt="2025-09-08T01:37:25.667" v="289"/>
        <pc:sldMkLst>
          <pc:docMk/>
          <pc:sldMk cId="3195316186" sldId="2232"/>
        </pc:sldMkLst>
      </pc:sldChg>
      <pc:sldChg chg="addSp delSp modSp add del mod">
        <pc:chgData name="조가은" userId="065e7b17-8815-4ba6-a5fc-a13e0149a0c1" providerId="ADAL" clId="{47CD4C68-998F-491C-805F-04D45198E85D}" dt="2025-09-08T01:37:26.358" v="290"/>
        <pc:sldMkLst>
          <pc:docMk/>
          <pc:sldMk cId="3307121449" sldId="2233"/>
        </pc:sldMkLst>
      </pc:sldChg>
      <pc:sldChg chg="addSp delSp modSp add del mod">
        <pc:chgData name="조가은" userId="065e7b17-8815-4ba6-a5fc-a13e0149a0c1" providerId="ADAL" clId="{47CD4C68-998F-491C-805F-04D45198E85D}" dt="2025-09-05T05:48:06.947" v="90"/>
        <pc:sldMkLst>
          <pc:docMk/>
          <pc:sldMk cId="3719160118" sldId="2234"/>
        </pc:sldMkLst>
      </pc:sldChg>
      <pc:sldChg chg="addSp delSp modSp add del mod">
        <pc:chgData name="조가은" userId="065e7b17-8815-4ba6-a5fc-a13e0149a0c1" providerId="ADAL" clId="{47CD4C68-998F-491C-805F-04D45198E85D}" dt="2025-09-05T05:48:06.963" v="165"/>
        <pc:sldMkLst>
          <pc:docMk/>
          <pc:sldMk cId="1384099255" sldId="2235"/>
        </pc:sldMkLst>
      </pc:sldChg>
      <pc:sldChg chg="addSp delSp modSp add del mod">
        <pc:chgData name="조가은" userId="065e7b17-8815-4ba6-a5fc-a13e0149a0c1" providerId="ADAL" clId="{47CD4C68-998F-491C-805F-04D45198E85D}" dt="2025-09-05T05:48:06.951" v="112"/>
        <pc:sldMkLst>
          <pc:docMk/>
          <pc:sldMk cId="301035886" sldId="2236"/>
        </pc:sldMkLst>
      </pc:sldChg>
      <pc:sldChg chg="addSp delSp modSp add del mod">
        <pc:chgData name="조가은" userId="065e7b17-8815-4ba6-a5fc-a13e0149a0c1" providerId="ADAL" clId="{47CD4C68-998F-491C-805F-04D45198E85D}" dt="2025-09-05T05:48:06.933" v="24"/>
        <pc:sldMkLst>
          <pc:docMk/>
          <pc:sldMk cId="1647210956" sldId="2237"/>
        </pc:sldMkLst>
      </pc:sldChg>
      <pc:sldChg chg="addSp delSp modSp add del mod">
        <pc:chgData name="조가은" userId="065e7b17-8815-4ba6-a5fc-a13e0149a0c1" providerId="ADAL" clId="{47CD4C68-998F-491C-805F-04D45198E85D}" dt="2025-09-05T05:48:06.945" v="79"/>
        <pc:sldMkLst>
          <pc:docMk/>
          <pc:sldMk cId="4006881915" sldId="2238"/>
        </pc:sldMkLst>
      </pc:sldChg>
      <pc:sldChg chg="addSp delSp modSp add del mod modShow chgLayout">
        <pc:chgData name="조가은" userId="065e7b17-8815-4ba6-a5fc-a13e0149a0c1" providerId="ADAL" clId="{47CD4C68-998F-491C-805F-04D45198E85D}" dt="2025-09-05T05:49:47.151" v="261" actId="20577"/>
        <pc:sldMkLst>
          <pc:docMk/>
          <pc:sldMk cId="966575416" sldId="2239"/>
        </pc:sldMkLst>
      </pc:sldChg>
      <pc:sldChg chg="addSp delSp modSp add del mod">
        <pc:chgData name="조가은" userId="065e7b17-8815-4ba6-a5fc-a13e0149a0c1" providerId="ADAL" clId="{47CD4C68-998F-491C-805F-04D45198E85D}" dt="2025-09-05T05:48:06.942" v="68"/>
        <pc:sldMkLst>
          <pc:docMk/>
          <pc:sldMk cId="3683635561" sldId="2240"/>
        </pc:sldMkLst>
      </pc:sldChg>
      <pc:sldChg chg="addSp delSp modSp add del mod">
        <pc:chgData name="조가은" userId="065e7b17-8815-4ba6-a5fc-a13e0149a0c1" providerId="ADAL" clId="{47CD4C68-998F-491C-805F-04D45198E85D}" dt="2025-09-05T05:48:06.968" v="187"/>
        <pc:sldMkLst>
          <pc:docMk/>
          <pc:sldMk cId="2560670415" sldId="2241"/>
        </pc:sldMkLst>
      </pc:sldChg>
      <pc:sldChg chg="addSp delSp modSp add del mod">
        <pc:chgData name="조가은" userId="065e7b17-8815-4ba6-a5fc-a13e0149a0c1" providerId="ADAL" clId="{47CD4C68-998F-491C-805F-04D45198E85D}" dt="2025-09-05T05:48:06.961" v="154"/>
        <pc:sldMkLst>
          <pc:docMk/>
          <pc:sldMk cId="175880538" sldId="2242"/>
        </pc:sldMkLst>
      </pc:sldChg>
      <pc:sldChg chg="addSp delSp modSp add del mod">
        <pc:chgData name="조가은" userId="065e7b17-8815-4ba6-a5fc-a13e0149a0c1" providerId="ADAL" clId="{47CD4C68-998F-491C-805F-04D45198E85D}" dt="2025-09-05T05:48:06.976" v="220"/>
        <pc:sldMkLst>
          <pc:docMk/>
          <pc:sldMk cId="3273028489" sldId="2243"/>
        </pc:sldMkLst>
      </pc:sldChg>
      <pc:sldChg chg="addSp delSp modSp add del mod">
        <pc:chgData name="조가은" userId="065e7b17-8815-4ba6-a5fc-a13e0149a0c1" providerId="ADAL" clId="{47CD4C68-998F-491C-805F-04D45198E85D}" dt="2025-09-05T05:49:29.859" v="251" actId="20577"/>
        <pc:sldMkLst>
          <pc:docMk/>
          <pc:sldMk cId="3486530342" sldId="2244"/>
        </pc:sldMkLst>
      </pc:sldChg>
      <pc:sldChg chg="addSp delSp modSp add del mod">
        <pc:chgData name="조가은" userId="065e7b17-8815-4ba6-a5fc-a13e0149a0c1" providerId="ADAL" clId="{47CD4C68-998F-491C-805F-04D45198E85D}" dt="2025-09-05T05:48:06.935" v="35"/>
        <pc:sldMkLst>
          <pc:docMk/>
          <pc:sldMk cId="2573504385" sldId="2245"/>
        </pc:sldMkLst>
      </pc:sldChg>
      <pc:sldChg chg="del">
        <pc:chgData name="조가은" userId="065e7b17-8815-4ba6-a5fc-a13e0149a0c1" providerId="ADAL" clId="{47CD4C68-998F-491C-805F-04D45198E85D}" dt="2025-09-05T05:50:17.972" v="273" actId="2696"/>
        <pc:sldMkLst>
          <pc:docMk/>
          <pc:sldMk cId="1397563421" sldId="2246"/>
        </pc:sldMkLst>
      </pc:sldChg>
      <pc:sldChg chg="del">
        <pc:chgData name="조가은" userId="065e7b17-8815-4ba6-a5fc-a13e0149a0c1" providerId="ADAL" clId="{47CD4C68-998F-491C-805F-04D45198E85D}" dt="2025-09-05T05:50:17.972" v="273" actId="2696"/>
        <pc:sldMkLst>
          <pc:docMk/>
          <pc:sldMk cId="3934107923" sldId="2247"/>
        </pc:sldMkLst>
      </pc:sldChg>
      <pc:sldChg chg="del">
        <pc:chgData name="조가은" userId="065e7b17-8815-4ba6-a5fc-a13e0149a0c1" providerId="ADAL" clId="{47CD4C68-998F-491C-805F-04D45198E85D}" dt="2025-09-05T05:50:17.972" v="273" actId="2696"/>
        <pc:sldMkLst>
          <pc:docMk/>
          <pc:sldMk cId="2255556205" sldId="2248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2864440250" sldId="2250"/>
        </pc:sldMkLst>
      </pc:sldChg>
      <pc:sldChg chg="del">
        <pc:chgData name="조가은" userId="065e7b17-8815-4ba6-a5fc-a13e0149a0c1" providerId="ADAL" clId="{47CD4C68-998F-491C-805F-04D45198E85D}" dt="2025-09-05T05:50:17.972" v="273" actId="2696"/>
        <pc:sldMkLst>
          <pc:docMk/>
          <pc:sldMk cId="3792042671" sldId="2251"/>
        </pc:sldMkLst>
      </pc:sldChg>
      <pc:sldChg chg="del">
        <pc:chgData name="조가은" userId="065e7b17-8815-4ba6-a5fc-a13e0149a0c1" providerId="ADAL" clId="{47CD4C68-998F-491C-805F-04D45198E85D}" dt="2025-09-05T05:50:17.972" v="273" actId="2696"/>
        <pc:sldMkLst>
          <pc:docMk/>
          <pc:sldMk cId="2912433276" sldId="2252"/>
        </pc:sldMkLst>
      </pc:sldChg>
      <pc:sldChg chg="del">
        <pc:chgData name="조가은" userId="065e7b17-8815-4ba6-a5fc-a13e0149a0c1" providerId="ADAL" clId="{47CD4C68-998F-491C-805F-04D45198E85D}" dt="2025-09-05T05:50:17.972" v="273" actId="2696"/>
        <pc:sldMkLst>
          <pc:docMk/>
          <pc:sldMk cId="3136846195" sldId="2253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594712246" sldId="2254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1407885077" sldId="2255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2254835338" sldId="2256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420330717" sldId="2259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392329095" sldId="2260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2927957761" sldId="2261"/>
        </pc:sldMkLst>
      </pc:sldChg>
      <pc:sldChg chg="add del">
        <pc:chgData name="조가은" userId="065e7b17-8815-4ba6-a5fc-a13e0149a0c1" providerId="ADAL" clId="{47CD4C68-998F-491C-805F-04D45198E85D}" dt="2025-09-05T05:48:21.627" v="234" actId="47"/>
        <pc:sldMkLst>
          <pc:docMk/>
          <pc:sldMk cId="259293111" sldId="2263"/>
        </pc:sldMkLst>
      </pc:sldChg>
      <pc:sldChg chg="delSp add del">
        <pc:chgData name="조가은" userId="065e7b17-8815-4ba6-a5fc-a13e0149a0c1" providerId="ADAL" clId="{47CD4C68-998F-491C-805F-04D45198E85D}" dt="2025-09-05T05:49:49.947" v="262" actId="478"/>
        <pc:sldMkLst>
          <pc:docMk/>
          <pc:sldMk cId="2971116991" sldId="2264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919581745" sldId="2265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2481495591" sldId="2266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255238017" sldId="2267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43357209" sldId="2268"/>
        </pc:sldMkLst>
      </pc:sldChg>
      <pc:sldChg chg="add del">
        <pc:chgData name="조가은" userId="065e7b17-8815-4ba6-a5fc-a13e0149a0c1" providerId="ADAL" clId="{47CD4C68-998F-491C-805F-04D45198E85D}" dt="2025-09-05T05:48:21.627" v="234" actId="47"/>
        <pc:sldMkLst>
          <pc:docMk/>
          <pc:sldMk cId="367919581" sldId="2269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937484278" sldId="2270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2226092334" sldId="2271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2306508097" sldId="2272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677442298" sldId="2273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851259174" sldId="2274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137070556" sldId="2275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2589249369" sldId="2276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831809560" sldId="2277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2503384073" sldId="2278"/>
        </pc:sldMkLst>
      </pc:sldChg>
      <pc:sldChg chg="add del mod modShow">
        <pc:chgData name="조가은" userId="065e7b17-8815-4ba6-a5fc-a13e0149a0c1" providerId="ADAL" clId="{47CD4C68-998F-491C-805F-04D45198E85D}" dt="2025-09-05T05:49:23.709" v="249" actId="47"/>
        <pc:sldMkLst>
          <pc:docMk/>
          <pc:sldMk cId="2729230844" sldId="2279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1144364521" sldId="2280"/>
        </pc:sldMkLst>
      </pc:sldChg>
      <pc:sldChg chg="del">
        <pc:chgData name="조가은" userId="065e7b17-8815-4ba6-a5fc-a13e0149a0c1" providerId="ADAL" clId="{47CD4C68-998F-491C-805F-04D45198E85D}" dt="2025-09-05T05:47:57.166" v="0" actId="2696"/>
        <pc:sldMkLst>
          <pc:docMk/>
          <pc:sldMk cId="136517533" sldId="2281"/>
        </pc:sldMkLst>
      </pc:sldChg>
      <pc:sldChg chg="add del">
        <pc:chgData name="조가은" userId="065e7b17-8815-4ba6-a5fc-a13e0149a0c1" providerId="ADAL" clId="{47CD4C68-998F-491C-805F-04D45198E85D}" dt="2025-09-05T05:49:17.219" v="247" actId="47"/>
        <pc:sldMkLst>
          <pc:docMk/>
          <pc:sldMk cId="3802564364" sldId="2282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1763507707" sldId="2286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932118020" sldId="2287"/>
        </pc:sldMkLst>
      </pc:sldChg>
      <pc:sldChg chg="add del">
        <pc:chgData name="조가은" userId="065e7b17-8815-4ba6-a5fc-a13e0149a0c1" providerId="ADAL" clId="{47CD4C68-998F-491C-805F-04D45198E85D}" dt="2025-09-05T05:49:17.219" v="247" actId="47"/>
        <pc:sldMkLst>
          <pc:docMk/>
          <pc:sldMk cId="3748536620" sldId="2288"/>
        </pc:sldMkLst>
      </pc:sldChg>
      <pc:sldChg chg="add del">
        <pc:chgData name="조가은" userId="065e7b17-8815-4ba6-a5fc-a13e0149a0c1" providerId="ADAL" clId="{47CD4C68-998F-491C-805F-04D45198E85D}" dt="2025-09-05T05:49:17.219" v="247" actId="47"/>
        <pc:sldMkLst>
          <pc:docMk/>
          <pc:sldMk cId="2886133359" sldId="2289"/>
        </pc:sldMkLst>
      </pc:sldChg>
      <pc:sldChg chg="add del">
        <pc:chgData name="조가은" userId="065e7b17-8815-4ba6-a5fc-a13e0149a0c1" providerId="ADAL" clId="{47CD4C68-998F-491C-805F-04D45198E85D}" dt="2025-09-05T05:49:17.219" v="247" actId="47"/>
        <pc:sldMkLst>
          <pc:docMk/>
          <pc:sldMk cId="504239629" sldId="2290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1253300308" sldId="2291"/>
        </pc:sldMkLst>
      </pc:sldChg>
      <pc:sldChg chg="modSp add del mod">
        <pc:chgData name="조가은" userId="065e7b17-8815-4ba6-a5fc-a13e0149a0c1" providerId="ADAL" clId="{47CD4C68-998F-491C-805F-04D45198E85D}" dt="2025-09-08T01:39:59.705" v="330" actId="203"/>
        <pc:sldMkLst>
          <pc:docMk/>
          <pc:sldMk cId="3869590842" sldId="2292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3425779807" sldId="2294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304835123" sldId="2295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3160395110" sldId="2296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1592963669" sldId="2297"/>
        </pc:sldMkLst>
      </pc:sldChg>
      <pc:sldChg chg="add del">
        <pc:chgData name="조가은" userId="065e7b17-8815-4ba6-a5fc-a13e0149a0c1" providerId="ADAL" clId="{47CD4C68-998F-491C-805F-04D45198E85D}" dt="2025-09-05T05:49:17.219" v="247" actId="47"/>
        <pc:sldMkLst>
          <pc:docMk/>
          <pc:sldMk cId="3585768485" sldId="2298"/>
        </pc:sldMkLst>
      </pc:sldChg>
      <pc:sldChg chg="add del">
        <pc:chgData name="조가은" userId="065e7b17-8815-4ba6-a5fc-a13e0149a0c1" providerId="ADAL" clId="{47CD4C68-998F-491C-805F-04D45198E85D}" dt="2025-09-05T05:49:17.219" v="247" actId="47"/>
        <pc:sldMkLst>
          <pc:docMk/>
          <pc:sldMk cId="595447946" sldId="2299"/>
        </pc:sldMkLst>
      </pc:sldChg>
      <pc:sldChg chg="add del">
        <pc:chgData name="조가은" userId="065e7b17-8815-4ba6-a5fc-a13e0149a0c1" providerId="ADAL" clId="{47CD4C68-998F-491C-805F-04D45198E85D}" dt="2025-09-05T05:49:17.219" v="247" actId="47"/>
        <pc:sldMkLst>
          <pc:docMk/>
          <pc:sldMk cId="1711134082" sldId="2300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301361893" sldId="2301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2092114786" sldId="2302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4058172755" sldId="2303"/>
        </pc:sldMkLst>
      </pc:sldChg>
      <pc:sldChg chg="modSp add del mod">
        <pc:chgData name="조가은" userId="065e7b17-8815-4ba6-a5fc-a13e0149a0c1" providerId="ADAL" clId="{47CD4C68-998F-491C-805F-04D45198E85D}" dt="2025-09-08T01:39:33.279" v="321" actId="13219"/>
        <pc:sldMkLst>
          <pc:docMk/>
          <pc:sldMk cId="3396148125" sldId="2304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111107700" sldId="2305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4060760065" sldId="2306"/>
        </pc:sldMkLst>
      </pc:sldChg>
      <pc:sldChg chg="addSp modSp add del mod">
        <pc:chgData name="조가은" userId="065e7b17-8815-4ba6-a5fc-a13e0149a0c1" providerId="ADAL" clId="{47CD4C68-998F-491C-805F-04D45198E85D}" dt="2025-09-05T05:49:13.872" v="246" actId="47"/>
        <pc:sldMkLst>
          <pc:docMk/>
          <pc:sldMk cId="1887087116" sldId="2307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556939090" sldId="2309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3213965627" sldId="2310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1697820996" sldId="2311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1631026916" sldId="2312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455877652" sldId="2313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1968807754" sldId="2314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533700952" sldId="2315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2260495798" sldId="2317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794433595" sldId="2318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1169262082" sldId="2319"/>
        </pc:sldMkLst>
      </pc:sldChg>
      <pc:sldChg chg="add del">
        <pc:chgData name="조가은" userId="065e7b17-8815-4ba6-a5fc-a13e0149a0c1" providerId="ADAL" clId="{47CD4C68-998F-491C-805F-04D45198E85D}" dt="2025-09-05T05:48:15.614" v="233" actId="47"/>
        <pc:sldMkLst>
          <pc:docMk/>
          <pc:sldMk cId="4160380564" sldId="2320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141010808" sldId="2322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2621741293" sldId="2323"/>
        </pc:sldMkLst>
      </pc:sldChg>
      <pc:sldChg chg="addSp modSp add del">
        <pc:chgData name="조가은" userId="065e7b17-8815-4ba6-a5fc-a13e0149a0c1" providerId="ADAL" clId="{47CD4C68-998F-491C-805F-04D45198E85D}" dt="2025-09-08T01:37:23.408" v="286"/>
        <pc:sldMkLst>
          <pc:docMk/>
          <pc:sldMk cId="2694550035" sldId="2324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542027982" sldId="2326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998439593" sldId="2328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078968033" sldId="2329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895886927" sldId="2330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4181335626" sldId="2331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4250889217" sldId="2332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200888140" sldId="2333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2508684429" sldId="2334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3505727360" sldId="2360"/>
        </pc:sldMkLst>
      </pc:sldChg>
      <pc:sldChg chg="add del">
        <pc:chgData name="조가은" userId="065e7b17-8815-4ba6-a5fc-a13e0149a0c1" providerId="ADAL" clId="{47CD4C68-998F-491C-805F-04D45198E85D}" dt="2025-09-05T05:48:11.929" v="232" actId="47"/>
        <pc:sldMkLst>
          <pc:docMk/>
          <pc:sldMk cId="4169586299" sldId="2361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537147340" sldId="2362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1053299966" sldId="2363"/>
        </pc:sldMkLst>
      </pc:sldChg>
      <pc:sldChg chg="add del">
        <pc:chgData name="조가은" userId="065e7b17-8815-4ba6-a5fc-a13e0149a0c1" providerId="ADAL" clId="{47CD4C68-998F-491C-805F-04D45198E85D}" dt="2025-09-05T05:49:17.219" v="247" actId="47"/>
        <pc:sldMkLst>
          <pc:docMk/>
          <pc:sldMk cId="4044083601" sldId="2369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650511720" sldId="2371"/>
        </pc:sldMkLst>
      </pc:sldChg>
      <pc:sldChg chg="add del">
        <pc:chgData name="조가은" userId="065e7b17-8815-4ba6-a5fc-a13e0149a0c1" providerId="ADAL" clId="{47CD4C68-998F-491C-805F-04D45198E85D}" dt="2025-09-05T05:49:13.872" v="246" actId="47"/>
        <pc:sldMkLst>
          <pc:docMk/>
          <pc:sldMk cId="3529782241" sldId="2372"/>
        </pc:sldMkLst>
      </pc:sldChg>
      <pc:sldChg chg="add del">
        <pc:chgData name="조가은" userId="065e7b17-8815-4ba6-a5fc-a13e0149a0c1" providerId="ADAL" clId="{47CD4C68-998F-491C-805F-04D45198E85D}" dt="2025-09-05T05:49:17.219" v="247" actId="47"/>
        <pc:sldMkLst>
          <pc:docMk/>
          <pc:sldMk cId="3117730545" sldId="2373"/>
        </pc:sldMkLst>
      </pc:sldChg>
    </pc:docChg>
  </pc:docChgLst>
  <pc:docChgLst>
    <pc:chgData name="조가은" userId="S::gaeun@snclabcorp.onmicrosoft.com::065e7b17-8815-4ba6-a5fc-a13e0149a0c1" providerId="AD" clId="Web-{B61FBCAD-6905-2797-7E78-D18FE597635F}"/>
    <pc:docChg chg="modSld">
      <pc:chgData name="조가은" userId="S::gaeun@snclabcorp.onmicrosoft.com::065e7b17-8815-4ba6-a5fc-a13e0149a0c1" providerId="AD" clId="Web-{B61FBCAD-6905-2797-7E78-D18FE597635F}" dt="2025-07-25T06:32:47.775" v="70" actId="20577"/>
      <pc:docMkLst>
        <pc:docMk/>
      </pc:docMkLst>
      <pc:sldChg chg="modSp">
        <pc:chgData name="조가은" userId="S::gaeun@snclabcorp.onmicrosoft.com::065e7b17-8815-4ba6-a5fc-a13e0149a0c1" providerId="AD" clId="Web-{B61FBCAD-6905-2797-7E78-D18FE597635F}" dt="2025-07-25T06:32:47.775" v="70" actId="20577"/>
        <pc:sldMkLst>
          <pc:docMk/>
          <pc:sldMk cId="1851259174" sldId="2274"/>
        </pc:sldMkLst>
      </pc:sldChg>
    </pc:docChg>
  </pc:docChgLst>
  <pc:docChgLst>
    <pc:chgData name="신호정" userId="3d36aab1-1c54-45b9-9395-dabfae9eff09" providerId="ADAL" clId="{CCF0846E-CDE8-42D1-B765-9FD2520BE450}"/>
    <pc:docChg chg="undo custSel addSld delSld modSld sldOrd modSection">
      <pc:chgData name="신호정" userId="3d36aab1-1c54-45b9-9395-dabfae9eff09" providerId="ADAL" clId="{CCF0846E-CDE8-42D1-B765-9FD2520BE450}" dt="2025-07-25T07:06:54.923" v="458" actId="478"/>
      <pc:docMkLst>
        <pc:docMk/>
      </pc:docMkLst>
      <pc:sldChg chg="modSp mod">
        <pc:chgData name="신호정" userId="3d36aab1-1c54-45b9-9395-dabfae9eff09" providerId="ADAL" clId="{CCF0846E-CDE8-42D1-B765-9FD2520BE450}" dt="2025-07-21T01:57:31.874" v="229" actId="20577"/>
        <pc:sldMkLst>
          <pc:docMk/>
          <pc:sldMk cId="1687266130" sldId="362"/>
        </pc:sldMkLst>
      </pc:sldChg>
      <pc:sldChg chg="modSp mod modCm">
        <pc:chgData name="신호정" userId="3d36aab1-1c54-45b9-9395-dabfae9eff09" providerId="ADAL" clId="{CCF0846E-CDE8-42D1-B765-9FD2520BE450}" dt="2025-07-21T01:52:34.566" v="85"/>
        <pc:sldMkLst>
          <pc:docMk/>
          <pc:sldMk cId="2143184224" sldId="22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신호정" userId="3d36aab1-1c54-45b9-9395-dabfae9eff09" providerId="ADAL" clId="{CCF0846E-CDE8-42D1-B765-9FD2520BE450}" dt="2025-07-21T01:52:34.553" v="84" actId="20577"/>
              <pc2:cmMkLst xmlns:pc2="http://schemas.microsoft.com/office/powerpoint/2019/9/main/command">
                <pc:docMk/>
                <pc:sldMk cId="2143184224" sldId="2219"/>
                <pc2:cmMk id="{157DEF9D-597E-4B58-AF78-82EBE7A99E23}"/>
              </pc2:cmMkLst>
            </pc226:cmChg>
          </p:ext>
        </pc:extLst>
      </pc:sldChg>
      <pc:sldChg chg="addSp delSp modSp mod modCm chgLayout">
        <pc:chgData name="신호정" userId="3d36aab1-1c54-45b9-9395-dabfae9eff09" providerId="ADAL" clId="{CCF0846E-CDE8-42D1-B765-9FD2520BE450}" dt="2025-07-21T02:05:53.371" v="297" actId="20577"/>
        <pc:sldMkLst>
          <pc:docMk/>
          <pc:sldMk cId="3586028391" sldId="222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신호정" userId="3d36aab1-1c54-45b9-9395-dabfae9eff09" providerId="ADAL" clId="{CCF0846E-CDE8-42D1-B765-9FD2520BE450}" dt="2025-07-21T02:05:07.616" v="285" actId="6264"/>
              <pc2:cmMkLst xmlns:pc2="http://schemas.microsoft.com/office/powerpoint/2019/9/main/command">
                <pc:docMk/>
                <pc:sldMk cId="3586028391" sldId="2221"/>
                <pc2:cmMk id="{C2BA94E9-0461-4A94-BF87-944BA1ABED12}"/>
              </pc2:cmMkLst>
            </pc226:cmChg>
          </p:ext>
        </pc:extLst>
      </pc:sldChg>
      <pc:sldChg chg="modSp mod">
        <pc:chgData name="신호정" userId="3d36aab1-1c54-45b9-9395-dabfae9eff09" providerId="ADAL" clId="{CCF0846E-CDE8-42D1-B765-9FD2520BE450}" dt="2025-07-21T01:54:54.161" v="171" actId="20577"/>
        <pc:sldMkLst>
          <pc:docMk/>
          <pc:sldMk cId="352588392" sldId="2222"/>
        </pc:sldMkLst>
      </pc:sldChg>
      <pc:sldChg chg="add del">
        <pc:chgData name="신호정" userId="3d36aab1-1c54-45b9-9395-dabfae9eff09" providerId="ADAL" clId="{CCF0846E-CDE8-42D1-B765-9FD2520BE450}" dt="2025-07-21T01:55:28.778" v="173" actId="47"/>
        <pc:sldMkLst>
          <pc:docMk/>
          <pc:sldMk cId="2385473782" sldId="2223"/>
        </pc:sldMkLst>
      </pc:sldChg>
      <pc:sldChg chg="addSp delSp modSp new mod ord modClrScheme chgLayout">
        <pc:chgData name="신호정" userId="3d36aab1-1c54-45b9-9395-dabfae9eff09" providerId="ADAL" clId="{CCF0846E-CDE8-42D1-B765-9FD2520BE450}" dt="2025-07-25T06:06:01.194" v="380" actId="20577"/>
        <pc:sldMkLst>
          <pc:docMk/>
          <pc:sldMk cId="3100657434" sldId="2223"/>
        </pc:sldMkLst>
      </pc:sldChg>
      <pc:sldChg chg="addSp modSp new del mod">
        <pc:chgData name="신호정" userId="3d36aab1-1c54-45b9-9395-dabfae9eff09" providerId="ADAL" clId="{CCF0846E-CDE8-42D1-B765-9FD2520BE450}" dt="2025-07-21T01:52:53.049" v="86" actId="47"/>
        <pc:sldMkLst>
          <pc:docMk/>
          <pc:sldMk cId="3937681522" sldId="2223"/>
        </pc:sldMkLst>
      </pc:sldChg>
      <pc:sldChg chg="addSp modSp new del mod">
        <pc:chgData name="신호정" userId="3d36aab1-1c54-45b9-9395-dabfae9eff09" providerId="ADAL" clId="{CCF0846E-CDE8-42D1-B765-9FD2520BE450}" dt="2025-07-21T01:52:53.049" v="86" actId="47"/>
        <pc:sldMkLst>
          <pc:docMk/>
          <pc:sldMk cId="769383147" sldId="2224"/>
        </pc:sldMkLst>
      </pc:sldChg>
      <pc:sldChg chg="modSp add mod">
        <pc:chgData name="신호정" userId="3d36aab1-1c54-45b9-9395-dabfae9eff09" providerId="ADAL" clId="{CCF0846E-CDE8-42D1-B765-9FD2520BE450}" dt="2025-07-21T01:56:33.128" v="227"/>
        <pc:sldMkLst>
          <pc:docMk/>
          <pc:sldMk cId="3155619539" sldId="2224"/>
        </pc:sldMkLst>
      </pc:sldChg>
      <pc:sldChg chg="addSp delSp modSp mod">
        <pc:chgData name="신호정" userId="3d36aab1-1c54-45b9-9395-dabfae9eff09" providerId="ADAL" clId="{CCF0846E-CDE8-42D1-B765-9FD2520BE450}" dt="2025-07-25T07:06:54.923" v="458" actId="478"/>
        <pc:sldMkLst>
          <pc:docMk/>
          <pc:sldMk cId="2894255299" sldId="2225"/>
        </pc:sldMkLst>
      </pc:sldChg>
      <pc:sldChg chg="mod modShow">
        <pc:chgData name="신호정" userId="3d36aab1-1c54-45b9-9395-dabfae9eff09" providerId="ADAL" clId="{CCF0846E-CDE8-42D1-B765-9FD2520BE450}" dt="2025-07-25T06:07:28.982" v="381" actId="729"/>
        <pc:sldMkLst>
          <pc:docMk/>
          <pc:sldMk cId="16947623" sldId="2249"/>
        </pc:sldMkLst>
      </pc:sldChg>
      <pc:sldChg chg="addSp delSp modSp mod">
        <pc:chgData name="신호정" userId="3d36aab1-1c54-45b9-9395-dabfae9eff09" providerId="ADAL" clId="{CCF0846E-CDE8-42D1-B765-9FD2520BE450}" dt="2025-07-25T06:31:48.422" v="394" actId="478"/>
        <pc:sldMkLst>
          <pc:docMk/>
          <pc:sldMk cId="1851259174" sldId="2274"/>
        </pc:sldMkLst>
      </pc:sldChg>
      <pc:sldChg chg="modSp mod">
        <pc:chgData name="신호정" userId="3d36aab1-1c54-45b9-9395-dabfae9eff09" providerId="ADAL" clId="{CCF0846E-CDE8-42D1-B765-9FD2520BE450}" dt="2025-07-25T06:42:02.348" v="395" actId="13926"/>
        <pc:sldMkLst>
          <pc:docMk/>
          <pc:sldMk cId="1831809560" sldId="2277"/>
        </pc:sldMkLst>
      </pc:sldChg>
      <pc:sldChg chg="modSp mod modShow">
        <pc:chgData name="신호정" userId="3d36aab1-1c54-45b9-9395-dabfae9eff09" providerId="ADAL" clId="{CCF0846E-CDE8-42D1-B765-9FD2520BE450}" dt="2025-07-25T07:04:13.212" v="416" actId="729"/>
        <pc:sldMkLst>
          <pc:docMk/>
          <pc:sldMk cId="4060760065" sldId="2306"/>
        </pc:sldMkLst>
      </pc:sldChg>
      <pc:sldChg chg="modSp mod">
        <pc:chgData name="신호정" userId="3d36aab1-1c54-45b9-9395-dabfae9eff09" providerId="ADAL" clId="{CCF0846E-CDE8-42D1-B765-9FD2520BE450}" dt="2025-07-25T06:53:35.756" v="415" actId="20577"/>
        <pc:sldMkLst>
          <pc:docMk/>
          <pc:sldMk cId="1887087116" sldId="2307"/>
        </pc:sldMkLst>
      </pc:sldChg>
      <pc:sldChg chg="addSp modSp">
        <pc:chgData name="신호정" userId="3d36aab1-1c54-45b9-9395-dabfae9eff09" providerId="ADAL" clId="{CCF0846E-CDE8-42D1-B765-9FD2520BE450}" dt="2025-07-25T06:00:54.159" v="298"/>
        <pc:sldMkLst>
          <pc:docMk/>
          <pc:sldMk cId="1631026916" sldId="2312"/>
        </pc:sldMkLst>
      </pc:sldChg>
    </pc:docChg>
  </pc:docChgLst>
</pc:chgInfo>
</file>

<file path=ppt/comments/modernComment_919_B9D16C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C5B4E2-547B-4B6D-B6CD-B7E458119B3E}" authorId="{D740117B-E5DA-9BED-B104-7FC9594153B9}" status="resolved" created="2025-09-08T06:39:10.59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17509846" sldId="2329"/>
      <ac:spMk id="23" creationId="{EA97F0BE-BFF3-26D8-39F4-C0476F2C3B7F}"/>
      <ac:txMk cp="92" len="9">
        <ac:context len="111" hash="2801736580"/>
      </ac:txMk>
    </ac:txMkLst>
    <p188:pos x="3051855" y="441284"/>
    <p188:txBody>
      <a:bodyPr/>
      <a:lstStyle/>
      <a:p>
        <a:r>
          <a:rPr lang="ko-KR" altLang="en-US"/>
          <a:t>폰트 색상 왜 붉은색..?
하던대로 파란색으로 바꿔주세요..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9-09T02:23:45.584" authorId="{A1D2661C-7AE9-8AEE-3FBB-DCD58505DC93}"/>
          </p223:rxn>
        </p223:reactions>
      </p:ext>
    </p188:extLst>
  </p188:cm>
</p188:cmLst>
</file>

<file path=ppt/comments/modernComment_927_7CDCE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65E241-33A3-4724-AAC5-1CEBA0A6D464}" authorId="{1FC4C5EF-20EF-214B-903A-961831A3A026}" status="resolved" created="2025-09-09T02:06:54.968" complete="100000">
    <pc:sldMkLst xmlns:pc="http://schemas.microsoft.com/office/powerpoint/2013/main/command">
      <pc:docMk/>
      <pc:sldMk cId="130928248" sldId="2343"/>
    </pc:sldMkLst>
    <p188:replyLst>
      <p188:reply id="{9A2D84BC-CC52-4DF3-8A8F-2021AC48DC43}" authorId="{D740117B-E5DA-9BED-B104-7FC9594153B9}" created="2025-09-09T02:18:15.433">
        <p188:txBody>
          <a:bodyPr/>
          <a:lstStyle/>
          <a:p>
            <a:r>
              <a:rPr lang="ko-KR" altLang="en-US"/>
              <a:t>아뇨 alt 값 자체가 달라야 해요
Alt 값을 이미지 확대 버튼 title로 끌어 오라고 가이드 할 거라서 alt가 구분되어야 합니다
그래야 각 버튼도 서로 구분할 수 있어서요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5-09-09T02:19:45.306" authorId="{1FC4C5EF-20EF-214B-903A-961831A3A026}"/>
              </p223:rxn>
            </p223:reactions>
          </p:ext>
        </p188:extLst>
      </p188:reply>
    </p188:replyLst>
    <p188:txBody>
      <a:bodyPr/>
      <a:lstStyle/>
      <a:p>
        <a:r>
          <a:rPr lang="ko-KR" altLang="en-US"/>
          <a:t>두 가지 이미지의 alt 값이 동일한 경우인데, 위에 디스플레이 모델에 대한 제목이 있는 경우 전후 맥락에 의해 구분이 되는 것으로 판단해야 할까요?</a:t>
        </a:r>
      </a:p>
    </p188:txBody>
  </p188:cm>
  <p188:cm id="{07F3420D-06BF-42D3-864A-7BB7F3211443}" authorId="{D740117B-E5DA-9BED-B104-7FC9594153B9}" status="resolved" created="2025-09-10T05:12:12.914" complete="100000">
    <pc:sldMkLst xmlns:pc="http://schemas.microsoft.com/office/powerpoint/2013/main/command">
      <pc:docMk/>
      <pc:sldMk cId="130928248" sldId="2343"/>
    </pc:sldMkLst>
    <p188:txBody>
      <a:bodyPr/>
      <a:lstStyle/>
      <a:p>
        <a:r>
          <a:rPr lang="ko-KR" altLang="en-US"/>
          <a:t>버튼 이름 동일한 거 2.4.6에서 안 잡고 여기서 갈음</a:t>
        </a:r>
      </a:p>
    </p188:txBody>
  </p188:cm>
</p188:cmLst>
</file>

<file path=ppt/comments/modernComment_931_BA2D82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682AE5-0BA2-4610-8F82-164785640B52}" authorId="{D740117B-E5DA-9BED-B104-7FC9594153B9}" status="resolved" created="2025-09-11T01:38:50.046" complete="100000">
    <pc:sldMkLst xmlns:pc="http://schemas.microsoft.com/office/powerpoint/2013/main/command">
      <pc:docMk/>
      <pc:sldMk cId="3123544602" sldId="2353"/>
    </pc:sldMkLst>
    <p188:txBody>
      <a:bodyPr/>
      <a:lstStyle/>
      <a:p>
        <a:r>
          <a:rPr lang="ko-KR" altLang="en-US"/>
          <a:t>전문가 진단 장표로 잡아주세요
톡백에서만 발생하는 거 아니고 파폭+nvda도 발생함
국문은 jaws 진단 안 해요 표시 지워주세요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9-11T03:53:28.330" authorId="{A1D2661C-7AE9-8AEE-3FBB-DCD58505DC93}"/>
          </p223:rxn>
        </p223:reactions>
      </p:ext>
    </p188:extLst>
  </p188:cm>
  <p188:cm id="{D0460AA6-7CF9-4A34-93E0-B8F0B14EC2FE}" authorId="{D740117B-E5DA-9BED-B104-7FC9594153B9}" status="resolved" created="2025-09-11T11:28:50.56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23544602" sldId="2353"/>
      <ac:picMk id="6" creationId="{DD2FB463-3322-B7EA-30C0-6316A0262278}"/>
    </ac:deMkLst>
    <p188:txBody>
      <a:bodyPr/>
      <a:lstStyle/>
      <a:p>
        <a:r>
          <a:rPr lang="ko-KR" altLang="en-US"/>
          <a:t>Pc 웹뷰로 작성해 주세요
개선방안 코드도 필요해요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9-12T02:28:41.301" authorId="{407E976A-1521-F4E5-8F1D-1801DC76AEC5}"/>
          </p223:rxn>
        </p223:reactions>
      </p:ext>
    </p188:extLst>
  </p188:cm>
</p188:cmLst>
</file>

<file path=ppt/comments/modernComment_949_93AC43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11C543-67DE-4C1D-BB9B-2DC775A78252}" authorId="{D740117B-E5DA-9BED-B104-7FC9594153B9}" status="resolved" created="2025-09-10T05:13:47.54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7540215" sldId="2377"/>
      <ac:spMk id="8" creationId="{8A30C81B-40FB-EAC0-073E-4D6D1BC3E27C}"/>
    </ac:deMkLst>
    <p188:txBody>
      <a:bodyPr/>
      <a:lstStyle/>
      <a:p>
        <a:r>
          <a:rPr lang="ko-KR" altLang="en-US"/>
          <a:t>톡백 table &gt; ul 테스트</a:t>
        </a:r>
      </a:p>
    </p188:txBody>
  </p188:cm>
</p188:cmLst>
</file>

<file path=ppt/comments/modernComment_94A_614FF6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FBC05D-07D0-493D-9F02-9DD651C278FA}" authorId="{407E976A-1521-F4E5-8F1D-1801DC76AEC5}" status="resolved" created="2025-09-11T01:59:45.05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32630485" sldId="2378"/>
      <ac:spMk id="11" creationId="{13C31823-FF79-BF10-CCF5-7E2003444CBD}"/>
      <ac:txMk cp="167" len="110">
        <ac:context len="278" hash="1261883361"/>
      </ac:txMk>
    </ac:txMkLst>
    <p188:pos x="4143537" y="968852"/>
    <p188:txBody>
      <a:bodyPr/>
      <a:lstStyle/>
      <a:p>
        <a:r>
          <a:rPr lang="ko-KR" altLang="en-US"/>
          <a:t>가독성 때문에 순서 3개로 나눴습니다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9-11T02:14:32.471" authorId="{D740117B-E5DA-9BED-B104-7FC9594153B9}"/>
          </p223:rxn>
        </p223:reactions>
      </p:ext>
    </p188:extLst>
  </p188:cm>
</p188:cmLst>
</file>

<file path=ppt/comments/modernComment_95F_9DF08D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DD2533-2CA1-4785-B5AE-A83644C6D3DD}" authorId="{D740117B-E5DA-9BED-B104-7FC9594153B9}" status="resolved" created="2025-09-11T11:12:37.53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49787837" sldId="2399"/>
      <ac:spMk id="19" creationId="{C87F33E6-F90E-DA61-74CD-9EC3E79528DC}"/>
    </ac:deMkLst>
    <p188:txBody>
      <a:bodyPr/>
      <a:lstStyle/>
      <a:p>
        <a:r>
          <a:rPr lang="ko-KR" altLang="en-US"/>
          <a:t>톡백
행 정보는 안 읽어줌
다른 매뉴얼이랑 통일하게 table 안에 strong 태그 사용하지 않는 방향으로 가이드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9-12T05:04:41.086" authorId="{407E976A-1521-F4E5-8F1D-1801DC76AEC5}"/>
          </p223:rxn>
        </p223:reactions>
      </p:ext>
    </p188:extLst>
  </p188:cm>
  <p188:cm id="{F302CF0A-0F00-4429-A9D3-914BC3CA0351}" authorId="{D740117B-E5DA-9BED-B104-7FC9594153B9}" status="resolved" created="2025-09-11T11:13:55.43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49787837" sldId="2399"/>
      <ac:picMk id="4" creationId="{7844A272-31D1-F25C-3335-D2D38B12E77F}"/>
    </ac:deMkLst>
    <p188:replyLst>
      <p188:reply id="{B9B4BF5A-BB71-46AC-844E-48FA96D6FEBF}" authorId="{D740117B-E5DA-9BED-B104-7FC9594153B9}" created="2025-09-11T11:13:56.710">
        <p188:txBody>
          <a:bodyPr/>
          <a:lstStyle/>
          <a:p>
            <a:r>
              <a:rPr lang="ko-KR" altLang="en-US"/>
              <a:t>43. 앱과 기능 &gt; Samsung Settings(컴퓨터 설정) </a:t>
            </a:r>
          </a:p>
        </p188:txBody>
      </p188:reply>
    </p188:replyLst>
    <p188:txBody>
      <a:bodyPr/>
      <a:lstStyle/>
      <a:p>
        <a:r>
          <a:rPr lang="ko-KR" altLang="en-US"/>
          <a:t>동일유형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9-12T05:04:41.978" authorId="{407E976A-1521-F4E5-8F1D-1801DC76AEC5}"/>
          </p223:rxn>
        </p223:reactions>
      </p:ext>
    </p188:extLst>
  </p188:cm>
</p188:cmLst>
</file>

<file path=ppt/comments/modernComment_960_A91862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9266D3-4D8E-48CF-9474-B765381CB264}" authorId="{D740117B-E5DA-9BED-B104-7FC9594153B9}" created="2025-09-11T11:09:15.93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36947508" sldId="2400"/>
      <ac:picMk id="10" creationId="{4081B163-A030-312F-57B3-C21FDA47E995}"/>
    </ac:deMkLst>
    <p188:txBody>
      <a:bodyPr/>
      <a:lstStyle/>
      <a:p>
        <a:r>
          <a:rPr lang="ko-KR" altLang="en-US"/>
          <a:t>PDF 진단 당시 같은 이미지 있었는데 이때이미지 텍스트 한국어였어요
국문 페이지는 한국어로 제공하라고 해야할 것 같네여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9-12T01:35:49.458" authorId="{407E976A-1521-F4E5-8F1D-1801DC76AEC5}"/>
          </p223:rxn>
        </p223:reactions>
      </p:ext>
    </p188:extLst>
  </p188:cm>
  <p188:cm id="{B465F2A3-D46A-4D46-B36F-2FE774B97883}" authorId="{D740117B-E5DA-9BED-B104-7FC9594153B9}" created="2025-09-15T04:08:12.57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36947508" sldId="2400"/>
      <ac:spMk id="14" creationId="{FEB52FF5-844D-D548-B597-5C8FA5DE55E8}"/>
      <ac:txMk cp="40" len="172">
        <ac:context len="213" hash="2336579333"/>
      </ac:txMk>
    </ac:txMkLst>
    <p188:pos x="4447949" y="357696"/>
    <p188:txBody>
      <a:bodyPr/>
      <a:lstStyle/>
      <a:p>
        <a:r>
          <a:rPr lang="ko-KR" altLang="en-US"/>
          <a:t>이미지니까 이 부분은 필요없겠죠?</a:t>
        </a:r>
      </a:p>
    </p188:txBody>
  </p188:cm>
</p188:cmLst>
</file>

<file path=ppt/comments/modernComment_961_864627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94BDA2-895E-46EF-BC23-E1FBF678E092}" authorId="{D740117B-E5DA-9BED-B104-7FC9594153B9}" status="resolved" created="2025-09-11T11:09:52.21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52744575" sldId="2401"/>
      <ac:picMk id="13" creationId="{7207FA87-E5FF-091D-87AA-92F20B0E8A25}"/>
    </ac:deMkLst>
    <p188:replyLst>
      <p188:reply id="{BD322798-7361-4D24-AE5E-CBFF867CC508}" authorId="{D740117B-E5DA-9BED-B104-7FC9594153B9}" created="2025-09-11T11:10:03.650">
        <p188:txBody>
          <a:bodyPr/>
          <a:lstStyle/>
          <a:p>
            <a:r>
              <a:rPr lang="ko-KR" altLang="en-US"/>
              <a:t>한국어 제공은 etc에 있음 </a:t>
            </a:r>
          </a:p>
        </p188:txBody>
      </p188:reply>
    </p188:replyLst>
    <p188:txBody>
      <a:bodyPr/>
      <a:lstStyle/>
      <a:p>
        <a:r>
          <a:rPr lang="ko-KR" altLang="en-US"/>
          <a:t>이미지텍스트 잡아주세요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9-12T01:03:21.144" authorId="{407E976A-1521-F4E5-8F1D-1801DC76AEC5}"/>
          </p223:rxn>
        </p223:reactions>
      </p:ext>
    </p188:extLst>
  </p188:cm>
</p188:cmLst>
</file>

<file path=ppt/comments/modernComment_964_247ECD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78511F-13E0-4635-9A30-E0F528B0863F}" authorId="{D740117B-E5DA-9BED-B104-7FC9594153B9}" status="resolved" created="2025-09-11T11:20:16.93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12289978" sldId="2404"/>
      <ac:spMk id="17" creationId="{37D07F61-352D-28DF-3807-2EF25E7B61D8}"/>
    </ac:deMkLst>
    <p188:replyLst>
      <p188:reply id="{F27D9FA1-4FC8-4CD6-B94D-6B505540B216}" authorId="{D740117B-E5DA-9BED-B104-7FC9594153B9}" created="2025-09-11T11:23:47.900">
        <p188:txBody>
          <a:bodyPr/>
          <a:lstStyle/>
          <a:p>
            <a:r>
              <a:rPr lang="ko-KR" altLang="en-US"/>
              <a:t>이미 aria expanded로 안내하고 있기 때문에 불필요함 </a:t>
            </a:r>
          </a:p>
        </p188:txBody>
      </p188:reply>
      <p188:reply id="{92856BAC-A74E-4221-8560-ACB9C379796D}" authorId="{D740117B-E5DA-9BED-B104-7FC9594153B9}" created="2025-09-11T11:55:18.001">
        <p188:txBody>
          <a:bodyPr/>
          <a:lstStyle/>
          <a:p>
            <a:r>
              <a:rPr lang="ko-KR" altLang="en-US"/>
              <a:t>영문 동일</a:t>
            </a:r>
          </a:p>
        </p188:txBody>
      </p188:reply>
    </p188:replyLst>
    <p188:txBody>
      <a:bodyPr/>
      <a:lstStyle/>
      <a:p>
        <a:r>
          <a:rPr lang="ko-KR" altLang="en-US"/>
          <a:t>아이콘 alt 삭제하도록 잡아주세요</a:t>
        </a:r>
      </a:p>
    </p188:txBody>
  </p188:cm>
</p188:cmLst>
</file>

<file path=ppt/comments/modernComment_969_2FBD0FF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719F51-9CDE-4F91-93A3-79F4DFF6C33C}" authorId="{1FC4C5EF-20EF-214B-903A-961831A3A026}" status="resolved" created="2025-09-12T05:37:07.08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00919548" sldId="2409"/>
      <ac:picMk id="15" creationId="{5A732CF3-4F94-CBCE-D483-4D5CCCB3A277}"/>
    </ac:deMkLst>
    <p188:replyLst>
      <p188:reply id="{2F14C0EB-8C92-47AC-9B24-D07D12E96B82}" authorId="{D740117B-E5DA-9BED-B104-7FC9594153B9}" created="2025-09-15T04:07:44.237">
        <p188:txBody>
          <a:bodyPr/>
          <a:lstStyle/>
          <a:p>
            <a:r>
              <a:rPr lang="ko-KR" altLang="en-US"/>
              <a:t>버튼 삭제, etc로 옮길게요</a:t>
            </a:r>
          </a:p>
        </p188:txBody>
      </p188:reply>
    </p188:replyLst>
    <p188:txBody>
      <a:bodyPr/>
      <a:lstStyle/>
      <a:p>
        <a:r>
          <a:rPr lang="ko-KR" altLang="en-US"/>
          <a:t>이미지에 alt값 제공으로 가야할까요, 버튼 삭제로 가야할까요?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5BE6EE-CA60-4322-A1D5-4F412874D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8B7296-2E1B-4599-BA95-879B23712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31B5F-6633-49D3-B076-BCD6876A7ED6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1D0E1-955F-4D62-97C0-BA102859C0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E3B44-5F7C-477E-9EDA-A7A7B2591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2889-ADBF-4C25-AB51-EEFA3E439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6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/>
            </a:lvl1pPr>
          </a:lstStyle>
          <a:p>
            <a:fld id="{83535A04-8F53-42F0-BE68-2A0C56FA6889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0" rIns="91420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9"/>
            <a:ext cx="5445760" cy="3913614"/>
          </a:xfrm>
          <a:prstGeom prst="rect">
            <a:avLst/>
          </a:prstGeom>
        </p:spPr>
        <p:txBody>
          <a:bodyPr vert="horz" lIns="91420" tIns="45710" rIns="91420" bIns="4571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/>
            </a:lvl1pPr>
          </a:lstStyle>
          <a:p>
            <a:fld id="{649C5E89-AF82-449E-973A-8741335DF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2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92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2492646"/>
              </p:ext>
            </p:extLst>
          </p:nvPr>
        </p:nvGraphicFramePr>
        <p:xfrm>
          <a:off x="201613" y="549000"/>
          <a:ext cx="9502773" cy="62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48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8785288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대상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1000" y="553473"/>
            <a:ext cx="87876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1000" y="762769"/>
            <a:ext cx="87876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00" y="965978"/>
            <a:ext cx="87876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PC Web / JAWS / NVDA  / Mobile / Talkback</a:t>
            </a:r>
            <a:endParaRPr lang="ko-KR" altLang="en-US"/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64642850"/>
              </p:ext>
            </p:extLst>
          </p:nvPr>
        </p:nvGraphicFramePr>
        <p:xfrm>
          <a:off x="201612" y="1233832"/>
          <a:ext cx="9502774" cy="54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51388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751386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518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22B808DD-C6C1-D827-82A0-FA9B8468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2" y="201511"/>
            <a:ext cx="8711387" cy="26314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486B3D4-F07F-8167-C156-BB4B8BEA12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914400"/>
          </a:xfrm>
          <a:prstGeom prst="rect">
            <a:avLst/>
          </a:prstGeom>
        </p:spPr>
        <p:txBody>
          <a:bodyPr lIns="0" tIns="0" rIns="0" bIns="144000"/>
          <a:lstStyle>
            <a:lvl1pPr marL="144000" indent="-144000">
              <a:lnSpc>
                <a:spcPct val="108000"/>
              </a:lnSpc>
              <a:spcBef>
                <a:spcPts val="400"/>
              </a:spcBef>
              <a:defRPr sz="1000"/>
            </a:lvl1pPr>
            <a:lvl2pPr marL="288000" indent="-144000">
              <a:lnSpc>
                <a:spcPct val="106000"/>
              </a:lnSpc>
              <a:spcBef>
                <a:spcPts val="400"/>
              </a:spcBef>
              <a:buFont typeface="SamsungOne 400" panose="020B0503030303020204" pitchFamily="34" charset="0"/>
              <a:buChar char="-"/>
              <a:defRPr sz="1000"/>
            </a:lvl2pPr>
            <a:lvl3pPr marL="144000" indent="0">
              <a:lnSpc>
                <a:spcPct val="106000"/>
              </a:lnSpc>
              <a:spcBef>
                <a:spcPts val="400"/>
              </a:spcBef>
              <a:buNone/>
              <a:defRPr sz="1000"/>
            </a:lvl3pPr>
            <a:lvl4pPr marL="144000" indent="0">
              <a:lnSpc>
                <a:spcPct val="106000"/>
              </a:lnSpc>
              <a:spcBef>
                <a:spcPts val="400"/>
              </a:spcBef>
              <a:buNone/>
              <a:defRPr sz="900"/>
            </a:lvl4pPr>
            <a:lvl5pPr marL="432000" indent="-144000">
              <a:lnSpc>
                <a:spcPct val="100000"/>
              </a:lnSpc>
              <a:spcBef>
                <a:spcPts val="200"/>
              </a:spcBef>
              <a:buFont typeface="SamsungOne 400" panose="020B0503030303020204" pitchFamily="34" charset="0"/>
              <a:buChar char="⸰"/>
              <a:defRPr sz="1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71611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11" userDrawn="1">
          <p15:clr>
            <a:srgbClr val="9FCC3B"/>
          </p15:clr>
        </p15:guide>
        <p15:guide id="4" orient="horz" pos="98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707" userDrawn="1">
          <p15:clr>
            <a:srgbClr val="FBAE40"/>
          </p15:clr>
        </p15:guide>
        <p15:guide id="8" orient="horz" pos="74" userDrawn="1">
          <p15:clr>
            <a:srgbClr val="FBAE40"/>
          </p15:clr>
        </p15:guide>
        <p15:guide id="9" pos="127" userDrawn="1">
          <p15:clr>
            <a:srgbClr val="FBAE40"/>
          </p15:clr>
        </p15:guide>
        <p15:guide id="10" pos="3029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2492646"/>
              </p:ext>
            </p:extLst>
          </p:nvPr>
        </p:nvGraphicFramePr>
        <p:xfrm>
          <a:off x="201613" y="549000"/>
          <a:ext cx="9502773" cy="62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48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8785288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대상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1000" y="553473"/>
            <a:ext cx="87876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1000" y="762769"/>
            <a:ext cx="87876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00" y="965978"/>
            <a:ext cx="87876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PC Web / JAWS / NVDA  / Mobile / Talkback</a:t>
            </a:r>
            <a:endParaRPr lang="ko-KR" altLang="en-US"/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08411530"/>
              </p:ext>
            </p:extLst>
          </p:nvPr>
        </p:nvGraphicFramePr>
        <p:xfrm>
          <a:off x="201612" y="1233832"/>
          <a:ext cx="9502774" cy="54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5388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5687386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518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22B808DD-C6C1-D827-82A0-FA9B8468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2" y="201511"/>
            <a:ext cx="8711387" cy="26314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486B3D4-F07F-8167-C156-BB4B8BEA12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2880513" cy="914400"/>
          </a:xfrm>
          <a:prstGeom prst="rect">
            <a:avLst/>
          </a:prstGeom>
        </p:spPr>
        <p:txBody>
          <a:bodyPr lIns="0" tIns="0" rIns="0" bIns="144000"/>
          <a:lstStyle>
            <a:lvl1pPr marL="144000" indent="-144000">
              <a:lnSpc>
                <a:spcPct val="108000"/>
              </a:lnSpc>
              <a:spcBef>
                <a:spcPts val="400"/>
              </a:spcBef>
              <a:defRPr sz="1000"/>
            </a:lvl1pPr>
            <a:lvl2pPr marL="288000" indent="-144000">
              <a:lnSpc>
                <a:spcPct val="106000"/>
              </a:lnSpc>
              <a:spcBef>
                <a:spcPts val="400"/>
              </a:spcBef>
              <a:buFont typeface="SamsungOne 400" panose="020B0503030303020204" pitchFamily="34" charset="0"/>
              <a:buChar char="-"/>
              <a:defRPr sz="1000"/>
            </a:lvl2pPr>
            <a:lvl3pPr marL="144000" indent="0">
              <a:lnSpc>
                <a:spcPct val="106000"/>
              </a:lnSpc>
              <a:spcBef>
                <a:spcPts val="400"/>
              </a:spcBef>
              <a:buNone/>
              <a:defRPr sz="1000"/>
            </a:lvl3pPr>
            <a:lvl4pPr marL="144000" indent="0">
              <a:lnSpc>
                <a:spcPct val="106000"/>
              </a:lnSpc>
              <a:spcBef>
                <a:spcPts val="400"/>
              </a:spcBef>
              <a:buNone/>
              <a:defRPr sz="900"/>
            </a:lvl4pPr>
            <a:lvl5pPr marL="432000" indent="-144000">
              <a:lnSpc>
                <a:spcPct val="100000"/>
              </a:lnSpc>
              <a:spcBef>
                <a:spcPts val="200"/>
              </a:spcBef>
              <a:buFont typeface="SamsungOne 400" panose="020B0503030303020204" pitchFamily="34" charset="0"/>
              <a:buChar char="⸰"/>
              <a:defRPr sz="1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49354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11" userDrawn="1">
          <p15:clr>
            <a:srgbClr val="9FCC3B"/>
          </p15:clr>
        </p15:guide>
        <p15:guide id="4" orient="horz" pos="98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707" userDrawn="1">
          <p15:clr>
            <a:srgbClr val="FBAE40"/>
          </p15:clr>
        </p15:guide>
        <p15:guide id="8" orient="horz" pos="74" userDrawn="1">
          <p15:clr>
            <a:srgbClr val="FBAE40"/>
          </p15:clr>
        </p15:guide>
        <p15:guide id="9" pos="127" userDrawn="1">
          <p15:clr>
            <a:srgbClr val="FBAE40"/>
          </p15:clr>
        </p15:guide>
        <p15:guide id="10" pos="2440" userDrawn="1">
          <p15:clr>
            <a:srgbClr val="9FCC3B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14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28497805"/>
              </p:ext>
            </p:extLst>
          </p:nvPr>
        </p:nvGraphicFramePr>
        <p:xfrm>
          <a:off x="201613" y="549000"/>
          <a:ext cx="9502775" cy="62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48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4033902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95580202"/>
                    </a:ext>
                  </a:extLst>
                </a:gridCol>
                <a:gridCol w="4031388">
                  <a:extLst>
                    <a:ext uri="{9D8B030D-6E8A-4147-A177-3AD203B41FA5}">
                      <a16:colId xmlns:a16="http://schemas.microsoft.com/office/drawing/2014/main" val="37506243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대상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개선 확인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1000" y="553473"/>
            <a:ext cx="87876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1000" y="762769"/>
            <a:ext cx="87876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00" y="965978"/>
            <a:ext cx="40320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r>
              <a:rPr lang="ko-KR" altLang="en-US"/>
              <a:t>□ </a:t>
            </a:r>
            <a:r>
              <a:rPr lang="en-US" altLang="ko-KR"/>
              <a:t>PC Web    </a:t>
            </a:r>
            <a:r>
              <a:rPr lang="ko-KR" altLang="en-US"/>
              <a:t>□ </a:t>
            </a:r>
            <a:r>
              <a:rPr lang="en-US" altLang="ko-KR"/>
              <a:t>Mobile Web    /    </a:t>
            </a:r>
            <a:r>
              <a:rPr lang="ko-KR" altLang="en-US"/>
              <a:t>□</a:t>
            </a:r>
            <a:r>
              <a:rPr lang="en-US" altLang="ko-KR"/>
              <a:t> JAWS    </a:t>
            </a:r>
            <a:r>
              <a:rPr lang="ko-KR" altLang="en-US"/>
              <a:t>□ </a:t>
            </a:r>
            <a:r>
              <a:rPr lang="en-US" altLang="ko-KR"/>
              <a:t>NVDA    </a:t>
            </a:r>
            <a:r>
              <a:rPr lang="ko-KR" altLang="en-US"/>
              <a:t>□ </a:t>
            </a:r>
            <a:r>
              <a:rPr lang="en-US" altLang="ko-KR"/>
              <a:t>Talkback</a:t>
            </a:r>
            <a:endParaRPr lang="ko-KR" altLang="en-US"/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64642850"/>
              </p:ext>
            </p:extLst>
          </p:nvPr>
        </p:nvGraphicFramePr>
        <p:xfrm>
          <a:off x="201612" y="1233832"/>
          <a:ext cx="9502774" cy="54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51388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751386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518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22B808DD-C6C1-D827-82A0-FA9B84680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2" y="201511"/>
            <a:ext cx="8711387" cy="26314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486B3D4-F07F-8167-C156-BB4B8BEA12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914400"/>
          </a:xfrm>
          <a:prstGeom prst="rect">
            <a:avLst/>
          </a:prstGeom>
        </p:spPr>
        <p:txBody>
          <a:bodyPr lIns="0" tIns="0" rIns="0" bIns="144000"/>
          <a:lstStyle>
            <a:lvl1pPr marL="144000" indent="-144000">
              <a:lnSpc>
                <a:spcPct val="108000"/>
              </a:lnSpc>
              <a:spcBef>
                <a:spcPts val="400"/>
              </a:spcBef>
              <a:defRPr sz="1000"/>
            </a:lvl1pPr>
            <a:lvl2pPr marL="288000" indent="-144000">
              <a:lnSpc>
                <a:spcPct val="106000"/>
              </a:lnSpc>
              <a:spcBef>
                <a:spcPts val="400"/>
              </a:spcBef>
              <a:buFont typeface="SamsungOne 400" panose="020B0503030303020204" pitchFamily="34" charset="0"/>
              <a:buChar char="-"/>
              <a:defRPr sz="1000"/>
            </a:lvl2pPr>
            <a:lvl3pPr marL="144000" indent="0">
              <a:lnSpc>
                <a:spcPct val="106000"/>
              </a:lnSpc>
              <a:spcBef>
                <a:spcPts val="400"/>
              </a:spcBef>
              <a:buNone/>
              <a:defRPr sz="1000"/>
            </a:lvl3pPr>
            <a:lvl4pPr marL="144000" indent="0">
              <a:lnSpc>
                <a:spcPct val="106000"/>
              </a:lnSpc>
              <a:spcBef>
                <a:spcPts val="400"/>
              </a:spcBef>
              <a:buNone/>
              <a:defRPr sz="900"/>
            </a:lvl4pPr>
            <a:lvl5pPr marL="432000" indent="-144000">
              <a:lnSpc>
                <a:spcPct val="100000"/>
              </a:lnSpc>
              <a:spcBef>
                <a:spcPts val="200"/>
              </a:spcBef>
              <a:buFont typeface="SamsungOne 400" panose="020B0503030303020204" pitchFamily="34" charset="0"/>
              <a:buChar char="⸰"/>
              <a:defRPr sz="1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검사항목">
            <a:extLst>
              <a:ext uri="{FF2B5EF4-FFF2-40B4-BE49-F238E27FC236}">
                <a16:creationId xmlns:a16="http://schemas.microsoft.com/office/drawing/2014/main" id="{22383C55-D465-1B0E-D874-AFA31FDA80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3000" y="965978"/>
            <a:ext cx="4032000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r>
              <a:rPr lang="ko-KR" altLang="en-US"/>
              <a:t>개선 </a:t>
            </a:r>
            <a:r>
              <a:rPr lang="ko-KR" altLang="en-US" err="1"/>
              <a:t>회차</a:t>
            </a:r>
            <a:r>
              <a:rPr lang="en-US" altLang="ko-KR"/>
              <a:t>, </a:t>
            </a:r>
            <a:r>
              <a:rPr lang="ko-KR" altLang="en-US"/>
              <a:t>개선 일자 작성</a:t>
            </a:r>
          </a:p>
        </p:txBody>
      </p:sp>
    </p:spTree>
    <p:extLst>
      <p:ext uri="{BB962C8B-B14F-4D97-AF65-F5344CB8AC3E}">
        <p14:creationId xmlns:p14="http://schemas.microsoft.com/office/powerpoint/2010/main" val="1556106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11">
          <p15:clr>
            <a:srgbClr val="9FCC3B"/>
          </p15:clr>
        </p15:guide>
        <p15:guide id="4" orient="horz" pos="98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707">
          <p15:clr>
            <a:srgbClr val="FBAE40"/>
          </p15:clr>
        </p15:guide>
        <p15:guide id="8" orient="horz" pos="74">
          <p15:clr>
            <a:srgbClr val="FBAE40"/>
          </p15:clr>
        </p15:guide>
        <p15:guide id="9" pos="127">
          <p15:clr>
            <a:srgbClr val="FBAE40"/>
          </p15:clr>
        </p15:guide>
        <p15:guide id="10" pos="3029">
          <p15:clr>
            <a:srgbClr val="9FCC3B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13" y="201511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9544700" y="201349"/>
            <a:ext cx="160300" cy="123111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/>
            <a:fld id="{57DCFE9F-B2B4-47BC-97BE-9C043A2ED687}" type="slidenum">
              <a:rPr lang="en-US" altLang="ko-KR" sz="800" b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pPr defTabSz="914400" latinLnBrk="1"/>
              <a:t>‹#›</a:t>
            </a:fld>
            <a:r>
              <a:rPr lang="ko-KR" altLang="en-US" sz="800" b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endParaRPr lang="en-US" sz="800" b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00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  <p:sldLayoutId id="2147483724" r:id="rId3"/>
    <p:sldLayoutId id="2147483723" r:id="rId4"/>
    <p:sldLayoutId id="2147483725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0" kern="1200" spc="-100" baseline="0" dirty="0">
          <a:solidFill>
            <a:schemeClr val="tx1">
              <a:lumMod val="95000"/>
              <a:lumOff val="5000"/>
            </a:schemeClr>
          </a:solidFill>
          <a:latin typeface="+mj-ea"/>
          <a:ea typeface="+mj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7" userDrawn="1">
          <p15:clr>
            <a:srgbClr val="F26B43"/>
          </p15:clr>
        </p15:guide>
        <p15:guide id="2" pos="217" userDrawn="1">
          <p15:clr>
            <a:srgbClr val="F26B43"/>
          </p15:clr>
        </p15:guide>
        <p15:guide id="3" pos="6023" userDrawn="1">
          <p15:clr>
            <a:srgbClr val="F26B43"/>
          </p15:clr>
        </p15:guide>
        <p15:guide id="4" pos="6113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2" orient="horz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961_8646277F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964_247ECDBA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931_BA2D821A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19_B9D16CD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4A_614FF6D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927_7CDCE7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5F_9DF08DBD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8/10/relationships/comments" Target="../comments/modernComment_949_93AC437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microsoft.com/office/2018/10/relationships/comments" Target="../comments/modernComment_960_A91862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8/10/relationships/comments" Target="../comments/modernComment_969_2FBD0FFC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F4D4B-9E6F-FAB2-48B6-35F2F433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51421DB6-EBB1-A0D9-0A53-A7E0194348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  <a:endParaRPr lang="en-US" altLang="ko-KR"/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07B5EC5C-ED87-7187-29CD-3CED8D01BD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http://hansem-um.s3-website-us-west-1.amazonaws.com/pc%EC%A0%91%EA%B7%BC%EC%84%B1/kor_250902/start_here.html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5C802673-374D-E49D-0558-8B95219ED8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</a:t>
            </a:r>
            <a:r>
              <a:rPr lang="en-US" altLang="ko-KR"/>
              <a:t> JAWS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E1D937F-62D6-CCFE-7667-F8077638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1.1.1 Non-text Content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561B8AFB-A9A6-D6AD-39A0-5405530639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로고 이미지에 대체 텍스트를 제공하지 않음</a:t>
            </a:r>
            <a:endParaRPr lang="en-US" altLang="ko-KR"/>
          </a:p>
          <a:p>
            <a:r>
              <a:rPr lang="ko-KR" altLang="en-US"/>
              <a:t>이미지에 제공된 텍스트와 동일한 내용을 대체 텍스트에 제공해야 함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CC9A9736-F0C6-A049-7415-87EA7558B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62BCE0-6CBF-3F5F-FE19-08C02586EE33}"/>
              </a:ext>
            </a:extLst>
          </p:cNvPr>
          <p:cNvGrpSpPr/>
          <p:nvPr/>
        </p:nvGrpSpPr>
        <p:grpSpPr>
          <a:xfrm>
            <a:off x="344488" y="3725779"/>
            <a:ext cx="4464050" cy="547771"/>
            <a:chOff x="631825" y="4319397"/>
            <a:chExt cx="4104304" cy="5477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A167E2-6594-2679-C045-D3AF2967DBA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DFE12C-2DBF-67F5-2916-C747E61C59EE}"/>
                </a:ext>
              </a:extLst>
            </p:cNvPr>
            <p:cNvSpPr/>
            <p:nvPr/>
          </p:nvSpPr>
          <p:spPr>
            <a:xfrm>
              <a:off x="631825" y="4521075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fr-FR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src="contents/images/template/logo.png" alt="</a:t>
              </a:r>
              <a:r>
                <a:rPr lang="fr-FR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SAMSUNG</a:t>
              </a:r>
              <a:r>
                <a:rPr lang="fr-FR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__AutoStyled__" hidden="1">
            <a:extLst>
              <a:ext uri="{FF2B5EF4-FFF2-40B4-BE49-F238E27FC236}">
                <a16:creationId xmlns:a16="http://schemas.microsoft.com/office/drawing/2014/main" id="{308B966F-B7A8-1C79-637B-AAA5E43208CD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AD57C9-C89D-308B-943B-A5C65367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94" y="2767183"/>
            <a:ext cx="990738" cy="78115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F89E47-CF9E-76A2-2613-2E1F908C34DB}"/>
              </a:ext>
            </a:extLst>
          </p:cNvPr>
          <p:cNvSpPr/>
          <p:nvPr/>
        </p:nvSpPr>
        <p:spPr>
          <a:xfrm>
            <a:off x="6912394" y="3251163"/>
            <a:ext cx="887255" cy="23186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60B4D6-B038-65CF-DC09-C0084EE57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308" y="3823686"/>
            <a:ext cx="3296110" cy="5144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E5E772-7E14-3CE0-32A2-45009540C147}"/>
              </a:ext>
            </a:extLst>
          </p:cNvPr>
          <p:cNvSpPr/>
          <p:nvPr/>
        </p:nvSpPr>
        <p:spPr>
          <a:xfrm>
            <a:off x="8804044" y="3984171"/>
            <a:ext cx="264444" cy="20410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4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0FAD1-11F0-D5C2-9C07-D54C9ACA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E38512F-CDC8-F6C1-2CC2-FDB94F2D6E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42. </a:t>
            </a:r>
            <a:r>
              <a:rPr lang="ko-KR" altLang="en-US"/>
              <a:t>앱과 기능 </a:t>
            </a:r>
            <a:r>
              <a:rPr lang="en-US" altLang="ko-KR"/>
              <a:t>&gt; Samsung Account(</a:t>
            </a:r>
            <a:r>
              <a:rPr lang="ko-KR" altLang="en-US"/>
              <a:t>삼성 계정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18" name="Url">
            <a:extLst>
              <a:ext uri="{FF2B5EF4-FFF2-40B4-BE49-F238E27FC236}">
                <a16:creationId xmlns:a16="http://schemas.microsoft.com/office/drawing/2014/main" id="{665677AA-4712-A46A-CF8E-4B86101490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http://hansem-um.s3-website-us-west-1.amazonaws.com/pc%EC%A0%91%EA%B7%BC%EC%84%B1/kor_250902/005_applications_2.html#0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3B5BC4A-1B2A-E342-5F3D-DD54DE4A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1.3.1 Info and relationships</a:t>
            </a:r>
            <a:endParaRPr lang="ko-KR" altLang="en-US"/>
          </a:p>
        </p:txBody>
      </p:sp>
      <p:sp>
        <p:nvSpPr>
          <p:cNvPr id="20" name="Error">
            <a:extLst>
              <a:ext uri="{FF2B5EF4-FFF2-40B4-BE49-F238E27FC236}">
                <a16:creationId xmlns:a16="http://schemas.microsoft.com/office/drawing/2014/main" id="{0B79F2D2-5DA9-45E0-E64B-9EAD4B22D0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페이지</a:t>
            </a:r>
            <a:r>
              <a:rPr lang="en-US" altLang="ko-KR"/>
              <a:t> </a:t>
            </a:r>
            <a:r>
              <a:rPr lang="ko-KR" altLang="en-US"/>
              <a:t>내 제목 수준이 </a:t>
            </a:r>
            <a:r>
              <a:rPr lang="en-US" altLang="ko-KR"/>
              <a:t>&lt;h1&gt; </a:t>
            </a:r>
            <a:r>
              <a:rPr lang="ko-KR" altLang="en-US"/>
              <a:t>다음 </a:t>
            </a:r>
            <a:r>
              <a:rPr lang="en-US" altLang="ko-KR"/>
              <a:t>&lt;h3&gt;</a:t>
            </a:r>
            <a:r>
              <a:rPr lang="ko-KR" altLang="en-US"/>
              <a:t>으로 논리적 순서에 맞게 제공되지 않음</a:t>
            </a:r>
            <a:endParaRPr lang="en-US" altLang="ko-KR"/>
          </a:p>
          <a:p>
            <a:r>
              <a:rPr lang="ko-KR" altLang="en-US"/>
              <a:t>제목 태그는 </a:t>
            </a:r>
            <a:r>
              <a:rPr lang="en-US" altLang="ko-KR"/>
              <a:t>h1 </a:t>
            </a:r>
            <a:r>
              <a:rPr lang="ko-KR" altLang="en-US"/>
              <a:t>수준부터 시작하여 수준을 건너뛰지 않고 순차적으로 제공해야 하기에 해당 요소를 </a:t>
            </a:r>
            <a:r>
              <a:rPr lang="en-US" altLang="ko-KR"/>
              <a:t>&lt;h2&gt; </a:t>
            </a:r>
            <a:r>
              <a:rPr lang="ko-KR" altLang="en-US"/>
              <a:t>태그로 수정하거나</a:t>
            </a:r>
            <a:r>
              <a:rPr lang="en-US" altLang="ko-KR"/>
              <a:t> aria-level="2" </a:t>
            </a:r>
            <a:r>
              <a:rPr lang="ko-KR" altLang="en-US"/>
              <a:t>속성을 추가해야 함</a:t>
            </a:r>
          </a:p>
        </p:txBody>
      </p:sp>
      <p:sp>
        <p:nvSpPr>
          <p:cNvPr id="21" name="Level">
            <a:extLst>
              <a:ext uri="{FF2B5EF4-FFF2-40B4-BE49-F238E27FC236}">
                <a16:creationId xmlns:a16="http://schemas.microsoft.com/office/drawing/2014/main" id="{9EA7DE28-F0B9-0FDB-4BE0-402D8D121A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98D2F82B-1407-1467-FAD4-2CDFDC246E52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447F49-6C0F-C719-DD97-6BCD0AC55B73}"/>
              </a:ext>
            </a:extLst>
          </p:cNvPr>
          <p:cNvGrpSpPr/>
          <p:nvPr/>
        </p:nvGrpSpPr>
        <p:grpSpPr>
          <a:xfrm>
            <a:off x="344488" y="2563631"/>
            <a:ext cx="4464050" cy="1631145"/>
            <a:chOff x="631825" y="4319397"/>
            <a:chExt cx="4104304" cy="16311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F010E2-48AD-A0C7-F581-9C6C3467C6B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B65738-FB1C-8E96-CF08-693D08363F68}"/>
                </a:ext>
              </a:extLst>
            </p:cNvPr>
            <p:cNvSpPr/>
            <p:nvPr/>
          </p:nvSpPr>
          <p:spPr>
            <a:xfrm>
              <a:off x="631825" y="4521075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h2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class="Heading2"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data-element-id="headingsMap-16-0"&gt;&lt;span&gt;&lt;span&gt;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아이디 찾기 및 비밀번호 재설정하기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br_span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&gt;&lt;/span&gt;&lt;/span&gt;&lt;/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h2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또는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&lt;h3 class="Heading3"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aria-level="2"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data-element-id="headingsMap-16-0"&gt;&lt;span&gt;&lt;span&gt;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아이디 찾기 및 비밀번호 재설정하기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&lt;/span&gt;&lt;span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br_span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&gt;&lt;/span&gt;&lt;/span&gt;&lt;/h3&gt;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D78FCE8-5FCE-D1F0-444B-42041F74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868" y="5653756"/>
            <a:ext cx="3191320" cy="6573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95D663-12EF-7687-56D3-16F22BEC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64" y="1652224"/>
            <a:ext cx="3720598" cy="3756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D90491-1B3C-4F1D-C5A4-480E2086CCE7}"/>
              </a:ext>
            </a:extLst>
          </p:cNvPr>
          <p:cNvSpPr/>
          <p:nvPr/>
        </p:nvSpPr>
        <p:spPr>
          <a:xfrm>
            <a:off x="5639450" y="3688759"/>
            <a:ext cx="1914785" cy="270507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8CE4BE-8943-65E0-ECE3-B39B08CF6947}"/>
              </a:ext>
            </a:extLst>
          </p:cNvPr>
          <p:cNvSpPr/>
          <p:nvPr/>
        </p:nvSpPr>
        <p:spPr>
          <a:xfrm>
            <a:off x="5645200" y="4660668"/>
            <a:ext cx="1298525" cy="270507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Guideline">
            <a:extLst>
              <a:ext uri="{FF2B5EF4-FFF2-40B4-BE49-F238E27FC236}">
                <a16:creationId xmlns:a16="http://schemas.microsoft.com/office/drawing/2014/main" id="{F7D63323-D719-38D1-2C64-4926792DDA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00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8B2F4-8109-8762-CF4F-55BD88C7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17452274-8420-73A9-17F3-2CAB8D313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68. </a:t>
            </a:r>
            <a:r>
              <a:rPr lang="ko-KR" altLang="en-US"/>
              <a:t>설정 </a:t>
            </a:r>
            <a:r>
              <a:rPr lang="en-US" altLang="ko-KR"/>
              <a:t>&gt; </a:t>
            </a:r>
            <a:r>
              <a:rPr lang="ko-KR" altLang="en-US"/>
              <a:t>배터리 </a:t>
            </a:r>
            <a:r>
              <a:rPr lang="en-US" altLang="ko-KR"/>
              <a:t>&gt; </a:t>
            </a:r>
            <a:r>
              <a:rPr lang="ko-KR" altLang="en-US"/>
              <a:t>배터리 충전하기 </a:t>
            </a:r>
          </a:p>
        </p:txBody>
      </p:sp>
      <p:sp>
        <p:nvSpPr>
          <p:cNvPr id="18" name="Url">
            <a:extLst>
              <a:ext uri="{FF2B5EF4-FFF2-40B4-BE49-F238E27FC236}">
                <a16:creationId xmlns:a16="http://schemas.microsoft.com/office/drawing/2014/main" id="{C6FD3533-F98D-8BC8-EF1E-BD0344D0DE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http://hansem-um.s3-website-us-west-1.amazonaws.com/pc%EC%A0%91%EA%B7%BC%EC%84%B1/kor_250902/006_settings_5.html#0 </a:t>
            </a:r>
            <a:endParaRPr lang="ko-KR" altLang="en-US"/>
          </a:p>
        </p:txBody>
      </p:sp>
      <p:sp>
        <p:nvSpPr>
          <p:cNvPr id="19" name="Guideline">
            <a:extLst>
              <a:ext uri="{FF2B5EF4-FFF2-40B4-BE49-F238E27FC236}">
                <a16:creationId xmlns:a16="http://schemas.microsoft.com/office/drawing/2014/main" id="{88392183-1F7D-67E3-D65E-CD40DEEB64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5F0CAEA-0F16-2564-822E-EA5C11D6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1.3.1 Info and relationships</a:t>
            </a:r>
            <a:endParaRPr lang="ko-KR" altLang="en-US"/>
          </a:p>
        </p:txBody>
      </p:sp>
      <p:sp>
        <p:nvSpPr>
          <p:cNvPr id="20" name="Error">
            <a:extLst>
              <a:ext uri="{FF2B5EF4-FFF2-40B4-BE49-F238E27FC236}">
                <a16:creationId xmlns:a16="http://schemas.microsoft.com/office/drawing/2014/main" id="{3BE505AE-0BE1-83ED-9A8B-9456221468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강조를 위한 텍스트를 시각적으로만 구분하여 스크린 리더 사용자는 콘텐츠의 의미를 정확하게 전달받을 수 없음</a:t>
            </a:r>
            <a:endParaRPr lang="en-US" altLang="ko-KR"/>
          </a:p>
          <a:p>
            <a:r>
              <a:rPr lang="en-US" altLang="ko-KR"/>
              <a:t>&lt;strong&gt;, &lt;</a:t>
            </a:r>
            <a:r>
              <a:rPr lang="en-US" altLang="ko-KR" err="1"/>
              <a:t>em</a:t>
            </a:r>
            <a:r>
              <a:rPr lang="en-US" altLang="ko-KR"/>
              <a:t>&gt;</a:t>
            </a:r>
            <a:r>
              <a:rPr lang="ko-KR" altLang="en-US"/>
              <a:t>과 같은 </a:t>
            </a:r>
            <a:r>
              <a:rPr lang="ko-KR" altLang="en-US" err="1"/>
              <a:t>시맨틱</a:t>
            </a:r>
            <a:r>
              <a:rPr lang="ko-KR" altLang="en-US"/>
              <a:t> 태그로 마크업을 변경해야 함</a:t>
            </a:r>
          </a:p>
        </p:txBody>
      </p:sp>
      <p:sp>
        <p:nvSpPr>
          <p:cNvPr id="21" name="Level">
            <a:extLst>
              <a:ext uri="{FF2B5EF4-FFF2-40B4-BE49-F238E27FC236}">
                <a16:creationId xmlns:a16="http://schemas.microsoft.com/office/drawing/2014/main" id="{D61596A2-997C-876A-D1D7-ABA6DD3A1F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33580548-D614-1E64-9D22-E7794D3FFEFB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F3A8CE3-DD2A-6CDF-CCF7-2D5F6EC3D8DA}"/>
              </a:ext>
            </a:extLst>
          </p:cNvPr>
          <p:cNvGrpSpPr/>
          <p:nvPr/>
        </p:nvGrpSpPr>
        <p:grpSpPr>
          <a:xfrm>
            <a:off x="344488" y="2565000"/>
            <a:ext cx="4464050" cy="684219"/>
            <a:chOff x="631825" y="4319397"/>
            <a:chExt cx="4104304" cy="6842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19F0F1-C260-7B63-A5EE-B2A7A8A030E8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1259F74-0A35-FD80-0C7F-B200782C86B4}"/>
                </a:ext>
              </a:extLst>
            </p:cNvPr>
            <p:cNvSpPr/>
            <p:nvPr/>
          </p:nvSpPr>
          <p:spPr>
            <a:xfrm>
              <a:off x="631825" y="4521075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strong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class="C_Important-Semi"&gt;Smart Battery Power Off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기능 사용하기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strong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2B6594-7FA5-0E68-78B2-E9EB344C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11" y="1671415"/>
            <a:ext cx="4442105" cy="980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776E3F-1EA1-9AE4-3723-B7E50343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345" y="3148598"/>
            <a:ext cx="3477110" cy="13146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145653-F0B6-809B-D958-DBD9BB83D6CE}"/>
              </a:ext>
            </a:extLst>
          </p:cNvPr>
          <p:cNvSpPr/>
          <p:nvPr/>
        </p:nvSpPr>
        <p:spPr>
          <a:xfrm>
            <a:off x="5753100" y="2286000"/>
            <a:ext cx="1200150" cy="12382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742BB3-4C2E-B5EA-0819-F0E716025E86}"/>
              </a:ext>
            </a:extLst>
          </p:cNvPr>
          <p:cNvSpPr/>
          <p:nvPr/>
        </p:nvSpPr>
        <p:spPr>
          <a:xfrm>
            <a:off x="6029325" y="3800475"/>
            <a:ext cx="3291130" cy="32385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1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F7F54-CDD9-B293-94CD-E7E9268E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C262F07E-A8F4-3D82-2FB4-EB8D8A36A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89. </a:t>
            </a:r>
            <a:r>
              <a:rPr lang="ko-KR" altLang="en-US"/>
              <a:t>부록 </a:t>
            </a:r>
            <a:r>
              <a:rPr lang="en-US" altLang="ko-KR"/>
              <a:t>&gt; Samsung International Limited Warranty Card </a:t>
            </a:r>
            <a:endParaRPr lang="ko-KR" altLang="en-US"/>
          </a:p>
        </p:txBody>
      </p:sp>
      <p:sp>
        <p:nvSpPr>
          <p:cNvPr id="18" name="Url">
            <a:extLst>
              <a:ext uri="{FF2B5EF4-FFF2-40B4-BE49-F238E27FC236}">
                <a16:creationId xmlns:a16="http://schemas.microsoft.com/office/drawing/2014/main" id="{E405D3FC-7D61-6F4B-37A5-5810568481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http://hansem-um.s3-website-us-west-1.amazonaws.com/pc%EC%A0%91%EA%B7%BC%EC%84%B1/kor_250902/009_appendix_4.html#0</a:t>
            </a:r>
            <a:endParaRPr lang="ko-KR" altLang="en-US"/>
          </a:p>
        </p:txBody>
      </p:sp>
      <p:sp>
        <p:nvSpPr>
          <p:cNvPr id="19" name="Guideline">
            <a:extLst>
              <a:ext uri="{FF2B5EF4-FFF2-40B4-BE49-F238E27FC236}">
                <a16:creationId xmlns:a16="http://schemas.microsoft.com/office/drawing/2014/main" id="{415519A1-80AF-13FE-8D0E-143FA0F1D1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318729B-089B-17E0-C778-29987AF5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1.3.1 Info and relationships</a:t>
            </a:r>
            <a:endParaRPr lang="ko-KR" altLang="en-US"/>
          </a:p>
        </p:txBody>
      </p:sp>
      <p:sp>
        <p:nvSpPr>
          <p:cNvPr id="20" name="Error">
            <a:extLst>
              <a:ext uri="{FF2B5EF4-FFF2-40B4-BE49-F238E27FC236}">
                <a16:creationId xmlns:a16="http://schemas.microsoft.com/office/drawing/2014/main" id="{1E6875A8-8EFB-9D78-E05E-1A8FAB0A7F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마지막 </a:t>
            </a:r>
            <a:r>
              <a:rPr lang="en-US" altLang="ko-KR"/>
              <a:t>&lt;li&gt;</a:t>
            </a:r>
            <a:r>
              <a:rPr lang="ko-KR" altLang="en-US"/>
              <a:t>는 부가 설명을 제공하는 목록 콘텐츠로</a:t>
            </a:r>
            <a:r>
              <a:rPr lang="en-US" altLang="ko-KR"/>
              <a:t>, </a:t>
            </a:r>
            <a:r>
              <a:rPr lang="ko-KR" altLang="en-US"/>
              <a:t>상위 </a:t>
            </a:r>
            <a:r>
              <a:rPr lang="en-US" altLang="ko-KR"/>
              <a:t>&lt;li&gt;</a:t>
            </a:r>
            <a:r>
              <a:rPr lang="ko-KR" altLang="en-US"/>
              <a:t>에 함께 마크업하는 것이 적절함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21" name="Level">
            <a:extLst>
              <a:ext uri="{FF2B5EF4-FFF2-40B4-BE49-F238E27FC236}">
                <a16:creationId xmlns:a16="http://schemas.microsoft.com/office/drawing/2014/main" id="{61C16929-36B6-3863-6CF0-8C3BA1BD2A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DEF598AA-026F-94C3-9217-5D66A80AC75B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B04824-BCCA-BC69-5964-84F033986DEA}"/>
              </a:ext>
            </a:extLst>
          </p:cNvPr>
          <p:cNvGrpSpPr/>
          <p:nvPr/>
        </p:nvGrpSpPr>
        <p:grpSpPr>
          <a:xfrm>
            <a:off x="344488" y="3044312"/>
            <a:ext cx="4464050" cy="2308253"/>
            <a:chOff x="631825" y="4319397"/>
            <a:chExt cx="4104304" cy="23082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7D159C-DE99-1ABB-F675-0F900138CCCC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8C568DF-3CB5-7DF0-7D2A-443E3DE35681}"/>
                </a:ext>
              </a:extLst>
            </p:cNvPr>
            <p:cNvSpPr/>
            <p:nvPr/>
          </p:nvSpPr>
          <p:spPr>
            <a:xfrm>
              <a:off x="631825" y="4521075"/>
              <a:ext cx="4104000" cy="210657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&lt;li class="o2_1"&gt;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 class="numbered_9"&gt;9&lt;/span&gt;Warranty Card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에 명시된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International Limited Warranty Service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지원 국가 이외의 국가에서 서비스를 요청 시 인접국가로 제품을 보내시어 서비스를 받으셔야 하며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인접국가로 제품을 보낼 때 발생하는 운송비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관세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통관비는 고객이 부담하셔야 합니다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삼성에서는 수리 완료된 제품을 고객에게 송부하기 위해 발생하는 운송비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관세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통관비를 부담합니다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&lt;p&gt;&lt;span class="C_ENG"&gt;* Please refer to&lt;/span&gt; &lt;span class="C_URL_ACC"&gt;&lt;a href="http://www.samsung.com/sec/support/guarantee.do" target="_blank" rel="noopener noreferrer"&gt;http://www.samsung.com/sec/support/guarantee.do&lt;span class="blind"&gt;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새 창으로 열기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&lt;/span&gt;&lt;/a&gt;&lt;/span&gt;&lt;span class="br_span"&gt;&lt;br&gt;&lt;/span&gt;&lt;span&gt;(Rev.3.6)&lt;/span&gt;&lt;span class="br_span"&gt;&lt;br&gt;&lt;/span&gt;&lt;/p&gt;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&lt;/li&gt;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201A2E3-092B-4759-5DC4-6992B836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17" y="2185684"/>
            <a:ext cx="4494096" cy="8586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9A91CC-E8EC-6361-AFF4-862908BB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030" y="3322273"/>
            <a:ext cx="3877216" cy="29055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81E4EA-1C98-3079-86E0-C6507B1EDF25}"/>
              </a:ext>
            </a:extLst>
          </p:cNvPr>
          <p:cNvSpPr/>
          <p:nvPr/>
        </p:nvSpPr>
        <p:spPr>
          <a:xfrm>
            <a:off x="5181600" y="2760814"/>
            <a:ext cx="2290763" cy="28349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AB7BD-B576-2F01-9F6D-3C2CF95BB144}"/>
              </a:ext>
            </a:extLst>
          </p:cNvPr>
          <p:cNvSpPr/>
          <p:nvPr/>
        </p:nvSpPr>
        <p:spPr>
          <a:xfrm>
            <a:off x="5448030" y="4714875"/>
            <a:ext cx="3238770" cy="151292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88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F073C-A9FA-09AB-20AE-418C8AE91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6FC300EF-B49A-B09D-9DCC-B420BC4EB5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시작하기 </a:t>
            </a:r>
            <a:r>
              <a:rPr lang="en-US" altLang="ko-KR"/>
              <a:t>&gt; </a:t>
            </a:r>
            <a:r>
              <a:rPr lang="ko-KR" altLang="en-US"/>
              <a:t>각 부분의 이름과 역할 </a:t>
            </a:r>
            <a:r>
              <a:rPr lang="en-US" altLang="ko-KR"/>
              <a:t>&gt; </a:t>
            </a:r>
            <a:r>
              <a:rPr lang="ko-KR" altLang="en-US"/>
              <a:t>앞면 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4C4A4D82-CFB5-A702-BBEF-2FFF089879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http://hansem-um.s3-website-us-west-1.amazonaws.com/pc%EC%A0%91%EA%B7%BC%EC%84%B1/kor_250902/003_getting-started_1.html#0 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C5AC0AD5-429F-443D-53FE-6FA6C94489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53DAFC6-9F84-3DAC-FABE-AED0DCF8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1.4.5 Images of Text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2BD164E5-89C2-C1F0-A3F6-8953F7CF7C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그래픽과 함께 삽입된 이미지 텍스트 공통 오류</a:t>
            </a:r>
            <a:endParaRPr lang="en-US" altLang="ko-KR"/>
          </a:p>
          <a:p>
            <a:r>
              <a:rPr lang="ko-KR" altLang="en-US"/>
              <a:t>텍스트를 이미지로 제공하여 사용자가 텍스트를 확대</a:t>
            </a:r>
            <a:r>
              <a:rPr lang="en-US" altLang="ko-KR"/>
              <a:t>/</a:t>
            </a:r>
            <a:r>
              <a:rPr lang="ko-KR" altLang="en-US"/>
              <a:t>축소할 수 없으며</a:t>
            </a:r>
            <a:r>
              <a:rPr lang="en-US" altLang="ko-KR"/>
              <a:t>, </a:t>
            </a:r>
            <a:r>
              <a:rPr lang="ko-KR" altLang="en-US"/>
              <a:t>명도 대비</a:t>
            </a:r>
            <a:r>
              <a:rPr lang="en-US" altLang="ko-KR"/>
              <a:t>, </a:t>
            </a:r>
            <a:r>
              <a:rPr lang="ko-KR" altLang="en-US"/>
              <a:t>자간 등의 표현을 상황에 맞게 조정할 수 없음</a:t>
            </a:r>
            <a:endParaRPr lang="en-US" altLang="ko-KR"/>
          </a:p>
          <a:p>
            <a:r>
              <a:rPr lang="ko-KR" altLang="en-US"/>
              <a:t>저시력 사용자</a:t>
            </a:r>
            <a:r>
              <a:rPr lang="en-US" altLang="ko-KR"/>
              <a:t>, </a:t>
            </a:r>
            <a:r>
              <a:rPr lang="ko-KR" altLang="en-US"/>
              <a:t>인지 장애가 있는 사용자가 텍스트의 표현 방식을 변경하여 콘텐츠를 인지할 수 있도록 이미지 텍스트를 사용하지 않아야 함</a:t>
            </a:r>
            <a:endParaRPr lang="en-US" altLang="ko-KR"/>
          </a:p>
          <a:p>
            <a:pPr lvl="1"/>
            <a:r>
              <a:rPr lang="ko-KR" altLang="en-US"/>
              <a:t>적용 예외 항목</a:t>
            </a:r>
            <a:r>
              <a:rPr lang="en-US" altLang="ko-KR"/>
              <a:t>: </a:t>
            </a:r>
            <a:r>
              <a:rPr lang="ko-KR" altLang="en-US"/>
              <a:t>로고 이미지 텍스트</a:t>
            </a:r>
            <a:r>
              <a:rPr lang="en-US" altLang="ko-KR"/>
              <a:t>, </a:t>
            </a:r>
            <a:r>
              <a:rPr lang="ko-KR" altLang="en-US"/>
              <a:t>원본 텍스트</a:t>
            </a:r>
            <a:r>
              <a:rPr lang="en-US" altLang="ko-KR"/>
              <a:t>(</a:t>
            </a:r>
            <a:r>
              <a:rPr lang="ko-KR" altLang="en-US"/>
              <a:t>자필</a:t>
            </a:r>
            <a:r>
              <a:rPr lang="en-US" altLang="ko-KR"/>
              <a:t>, </a:t>
            </a:r>
            <a:r>
              <a:rPr lang="ko-KR" altLang="en-US"/>
              <a:t>서명 등</a:t>
            </a:r>
            <a:r>
              <a:rPr lang="en-US" altLang="ko-KR"/>
              <a:t>), </a:t>
            </a:r>
            <a:r>
              <a:rPr lang="ko-KR" altLang="en-US"/>
              <a:t>상징적인 텍스트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볼드 설정 버튼 아이콘에 포함된 </a:t>
            </a:r>
            <a:r>
              <a:rPr lang="en-US" altLang="ko-KR"/>
              <a:t>B)</a:t>
            </a:r>
          </a:p>
          <a:p>
            <a:r>
              <a:rPr lang="ko-KR" altLang="en-US">
                <a:highlight>
                  <a:srgbClr val="FFFF00"/>
                </a:highlight>
              </a:rPr>
              <a:t>위치에 대한 설명이 필요한 요소로 간주하고 예외로 처리 예정</a:t>
            </a:r>
            <a:endParaRPr lang="en-US" altLang="ko-KR">
              <a:highlight>
                <a:srgbClr val="FFFF00"/>
              </a:highlight>
            </a:endParaRP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DFF1CA64-4059-9274-57EB-1EFC80DBA0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예외</a:t>
            </a:r>
            <a:r>
              <a:rPr lang="en-US" altLang="ko-KR"/>
              <a:t>(09/08)</a:t>
            </a:r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F2E65F48-A666-ED1B-3777-A55092AC5210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5A0A7B-25E2-47F8-5AD4-D08414A43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081" y="2720240"/>
            <a:ext cx="4376432" cy="24910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E461E6-FCDF-57B5-6624-76C00666E9A9}"/>
              </a:ext>
            </a:extLst>
          </p:cNvPr>
          <p:cNvSpPr/>
          <p:nvPr/>
        </p:nvSpPr>
        <p:spPr>
          <a:xfrm>
            <a:off x="5185081" y="3494315"/>
            <a:ext cx="653744" cy="40005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4D6303-9354-B182-4E20-03F21421ADF1}"/>
              </a:ext>
            </a:extLst>
          </p:cNvPr>
          <p:cNvSpPr/>
          <p:nvPr/>
        </p:nvSpPr>
        <p:spPr>
          <a:xfrm>
            <a:off x="5410199" y="4380140"/>
            <a:ext cx="405675" cy="26925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137F1D-459A-C982-CAF0-8994D86260C4}"/>
              </a:ext>
            </a:extLst>
          </p:cNvPr>
          <p:cNvSpPr/>
          <p:nvPr/>
        </p:nvSpPr>
        <p:spPr>
          <a:xfrm>
            <a:off x="5329354" y="4755387"/>
            <a:ext cx="490867" cy="26925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0B97A4-9EF1-611F-FB97-FD912970216E}"/>
              </a:ext>
            </a:extLst>
          </p:cNvPr>
          <p:cNvSpPr/>
          <p:nvPr/>
        </p:nvSpPr>
        <p:spPr>
          <a:xfrm>
            <a:off x="8586127" y="2727553"/>
            <a:ext cx="361023" cy="19589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4AF684-51C3-31E5-CD9D-43E1E8D705ED}"/>
              </a:ext>
            </a:extLst>
          </p:cNvPr>
          <p:cNvSpPr/>
          <p:nvPr/>
        </p:nvSpPr>
        <p:spPr>
          <a:xfrm>
            <a:off x="8586127" y="3121850"/>
            <a:ext cx="484848" cy="19589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EB0BCB-81F1-562F-39F2-C01829C655F2}"/>
              </a:ext>
            </a:extLst>
          </p:cNvPr>
          <p:cNvSpPr/>
          <p:nvPr/>
        </p:nvSpPr>
        <p:spPr>
          <a:xfrm>
            <a:off x="8579777" y="3396367"/>
            <a:ext cx="361023" cy="19589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EB31FD-F6C1-B66F-9B46-CE0481193436}"/>
              </a:ext>
            </a:extLst>
          </p:cNvPr>
          <p:cNvSpPr/>
          <p:nvPr/>
        </p:nvSpPr>
        <p:spPr>
          <a:xfrm>
            <a:off x="8579777" y="3728882"/>
            <a:ext cx="911886" cy="19589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3026B7-9D3E-721C-1628-4ACED3A38C71}"/>
              </a:ext>
            </a:extLst>
          </p:cNvPr>
          <p:cNvSpPr/>
          <p:nvPr/>
        </p:nvSpPr>
        <p:spPr>
          <a:xfrm>
            <a:off x="8577941" y="4284154"/>
            <a:ext cx="753625" cy="347043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5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D0F32-9C83-1248-913C-E06357EC4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B3F9B6E9-AA81-BD68-1A6B-5A3B4FFBF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24. </a:t>
            </a:r>
            <a:r>
              <a:rPr lang="ko-KR" altLang="en-US"/>
              <a:t>기본기능 </a:t>
            </a:r>
            <a:r>
              <a:rPr lang="en-US" altLang="ko-KR"/>
              <a:t>&gt; </a:t>
            </a:r>
            <a:r>
              <a:rPr lang="ko-KR" altLang="en-US"/>
              <a:t>터치패드 </a:t>
            </a:r>
            <a:r>
              <a:rPr lang="en-US" altLang="ko-KR"/>
              <a:t>&gt; </a:t>
            </a:r>
            <a:r>
              <a:rPr lang="ko-KR" altLang="en-US"/>
              <a:t>기본 기능 알아보기 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CAF1CE02-8D49-BAD5-0596-01E3D33B05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http://hansem-um.s3-website-us-west-1.amazonaws.com/pc%EC%A0%91%EA%B7%BC%EC%84%B1/kor_250902/004_basics_3.html#0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33F4DA5A-ABA4-0E2A-62EC-010BAD523A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2E439B3-8F0C-9BC5-CD0A-B5CCE986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1.4.5 Images of Text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BC47E403-BBA3-54BC-B544-C9138100AC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1564650"/>
          </a:xfrm>
        </p:spPr>
        <p:txBody>
          <a:bodyPr/>
          <a:lstStyle/>
          <a:p>
            <a:r>
              <a:rPr lang="ko-KR" altLang="en-US"/>
              <a:t>그래픽과 함께 삽입된 이미지 텍스트 공통 오류</a:t>
            </a:r>
            <a:endParaRPr lang="en-US" altLang="ko-KR"/>
          </a:p>
          <a:p>
            <a:r>
              <a:rPr lang="ko-KR" altLang="en-US"/>
              <a:t>텍스트를 이미지로 제공하여 사용자가 텍스트를 확대</a:t>
            </a:r>
            <a:r>
              <a:rPr lang="en-US" altLang="ko-KR"/>
              <a:t>/</a:t>
            </a:r>
            <a:r>
              <a:rPr lang="ko-KR" altLang="en-US"/>
              <a:t>축소할 수 없으며</a:t>
            </a:r>
            <a:r>
              <a:rPr lang="en-US" altLang="ko-KR"/>
              <a:t>, </a:t>
            </a:r>
            <a:r>
              <a:rPr lang="ko-KR" altLang="en-US"/>
              <a:t>명도 대비</a:t>
            </a:r>
            <a:r>
              <a:rPr lang="en-US" altLang="ko-KR"/>
              <a:t>, </a:t>
            </a:r>
            <a:r>
              <a:rPr lang="ko-KR" altLang="en-US"/>
              <a:t>자간 등의 표현을 상황에 맞게 조정할 수 없음</a:t>
            </a:r>
            <a:endParaRPr lang="en-US" altLang="ko-KR"/>
          </a:p>
          <a:p>
            <a:r>
              <a:rPr lang="ko-KR" altLang="en-US" err="1"/>
              <a:t>저시력</a:t>
            </a:r>
            <a:r>
              <a:rPr lang="ko-KR" altLang="en-US"/>
              <a:t> 사용자</a:t>
            </a:r>
            <a:r>
              <a:rPr lang="en-US" altLang="ko-KR"/>
              <a:t>, </a:t>
            </a:r>
            <a:r>
              <a:rPr lang="ko-KR" altLang="en-US"/>
              <a:t>인지 장애가 있는 사용자가 텍스트의 표현 방식을 변경하여 콘텐츠를 인지할 수 있도록 이미지 텍스트를 사용하지 않아야 함</a:t>
            </a:r>
            <a:endParaRPr lang="en-US" altLang="ko-KR"/>
          </a:p>
          <a:p>
            <a:pPr lvl="1"/>
            <a:r>
              <a:rPr lang="ko-KR" altLang="en-US"/>
              <a:t>적용 예외 항목</a:t>
            </a:r>
            <a:r>
              <a:rPr lang="en-US" altLang="ko-KR"/>
              <a:t>: </a:t>
            </a:r>
            <a:r>
              <a:rPr lang="ko-KR" altLang="en-US"/>
              <a:t>로고 이미지 텍스트</a:t>
            </a:r>
            <a:r>
              <a:rPr lang="en-US" altLang="ko-KR"/>
              <a:t>, </a:t>
            </a:r>
            <a:r>
              <a:rPr lang="ko-KR" altLang="en-US"/>
              <a:t>원본 텍스트</a:t>
            </a:r>
            <a:r>
              <a:rPr lang="en-US" altLang="ko-KR"/>
              <a:t>(</a:t>
            </a:r>
            <a:r>
              <a:rPr lang="ko-KR" altLang="en-US"/>
              <a:t>자필</a:t>
            </a:r>
            <a:r>
              <a:rPr lang="en-US" altLang="ko-KR"/>
              <a:t>, </a:t>
            </a:r>
            <a:r>
              <a:rPr lang="ko-KR" altLang="en-US"/>
              <a:t>서명 등</a:t>
            </a:r>
            <a:r>
              <a:rPr lang="en-US" altLang="ko-KR"/>
              <a:t>), </a:t>
            </a:r>
            <a:r>
              <a:rPr lang="ko-KR" altLang="en-US"/>
              <a:t>상징적인 텍스트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볼드 설정 버튼 아이콘에 포함된 </a:t>
            </a:r>
            <a:r>
              <a:rPr lang="en-US" altLang="ko-KR"/>
              <a:t>B)</a:t>
            </a:r>
            <a:endParaRPr lang="en-US" altLang="ko-KR">
              <a:highlight>
                <a:srgbClr val="FFFF00"/>
              </a:highlight>
            </a:endParaRP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1CB62257-9B3E-2FA2-728F-A986277D3A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CCF07347-6C2E-16D5-CE34-C275B1B32AFB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07FA87-E5FF-091D-87AA-92F20B0E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79" y="1772798"/>
            <a:ext cx="3353907" cy="12754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445C0F0-7115-4228-847D-B3EC0BC20849}"/>
              </a:ext>
            </a:extLst>
          </p:cNvPr>
          <p:cNvSpPr/>
          <p:nvPr/>
        </p:nvSpPr>
        <p:spPr>
          <a:xfrm>
            <a:off x="6316222" y="2793251"/>
            <a:ext cx="378831" cy="20323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4AF8B5-071A-0386-EC89-7F94A69B7AB8}"/>
              </a:ext>
            </a:extLst>
          </p:cNvPr>
          <p:cNvSpPr/>
          <p:nvPr/>
        </p:nvSpPr>
        <p:spPr>
          <a:xfrm>
            <a:off x="8184298" y="2794823"/>
            <a:ext cx="378831" cy="20323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445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58112-67E4-4379-3743-60578903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BC59EA3A-ED24-1120-A9E2-D32BBA895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90. </a:t>
            </a:r>
            <a:r>
              <a:rPr lang="ko-KR" altLang="en-US"/>
              <a:t>부록 </a:t>
            </a:r>
            <a:r>
              <a:rPr lang="en-US" altLang="ko-KR"/>
              <a:t>&gt; TCO Certified </a:t>
            </a:r>
            <a:endParaRPr lang="ko-KR" altLang="en-US"/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6926D1CA-E721-144D-1D2B-19F4ACC5B4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http://hansem-um.s3-website-us-west-1.amazonaws.com/pc%EC%A0%91%EA%B7%BC%EC%84%B1/kor_250902/009_appendix_5.html#0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4C60807F-53EB-1535-BA70-5988019406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6EE812E-48DD-0694-F231-E143401D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1.4.5 Images of Text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E0FE8802-3E58-64EA-99BE-9855C7E488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1564650"/>
          </a:xfrm>
        </p:spPr>
        <p:txBody>
          <a:bodyPr/>
          <a:lstStyle/>
          <a:p>
            <a:r>
              <a:rPr lang="ko-KR" altLang="en-US"/>
              <a:t>그래픽과 함께 삽입된 이미지 텍스트 공통 오류</a:t>
            </a:r>
            <a:endParaRPr lang="en-US" altLang="ko-KR"/>
          </a:p>
          <a:p>
            <a:r>
              <a:rPr lang="ko-KR" altLang="en-US"/>
              <a:t>텍스트를 이미지로 제공하여 사용자가 텍스트를 확대</a:t>
            </a:r>
            <a:r>
              <a:rPr lang="en-US" altLang="ko-KR"/>
              <a:t>/</a:t>
            </a:r>
            <a:r>
              <a:rPr lang="ko-KR" altLang="en-US"/>
              <a:t>축소할 수 없으며</a:t>
            </a:r>
            <a:r>
              <a:rPr lang="en-US" altLang="ko-KR"/>
              <a:t>, </a:t>
            </a:r>
            <a:r>
              <a:rPr lang="ko-KR" altLang="en-US"/>
              <a:t>명도 대비</a:t>
            </a:r>
            <a:r>
              <a:rPr lang="en-US" altLang="ko-KR"/>
              <a:t>, </a:t>
            </a:r>
            <a:r>
              <a:rPr lang="ko-KR" altLang="en-US"/>
              <a:t>자간 등의 표현을 상황에 맞게 조정할 수 없음</a:t>
            </a:r>
            <a:endParaRPr lang="en-US" altLang="ko-KR"/>
          </a:p>
          <a:p>
            <a:r>
              <a:rPr lang="ko-KR" altLang="en-US" err="1"/>
              <a:t>저시력</a:t>
            </a:r>
            <a:r>
              <a:rPr lang="ko-KR" altLang="en-US"/>
              <a:t> 사용자</a:t>
            </a:r>
            <a:r>
              <a:rPr lang="en-US" altLang="ko-KR"/>
              <a:t>, </a:t>
            </a:r>
            <a:r>
              <a:rPr lang="ko-KR" altLang="en-US"/>
              <a:t>인지 장애가 있는 사용자가 텍스트의 표현 방식을 변경하여 콘텐츠를 인지할 수 있도록 이미지 텍스트를 사용하지 않아야 함</a:t>
            </a:r>
            <a:endParaRPr lang="en-US" altLang="ko-KR"/>
          </a:p>
          <a:p>
            <a:pPr lvl="1"/>
            <a:r>
              <a:rPr lang="ko-KR" altLang="en-US"/>
              <a:t>적용 예외 항목</a:t>
            </a:r>
            <a:r>
              <a:rPr lang="en-US" altLang="ko-KR"/>
              <a:t>: </a:t>
            </a:r>
            <a:r>
              <a:rPr lang="ko-KR" altLang="en-US"/>
              <a:t>로고 이미지 텍스트</a:t>
            </a:r>
            <a:r>
              <a:rPr lang="en-US" altLang="ko-KR"/>
              <a:t>, </a:t>
            </a:r>
            <a:r>
              <a:rPr lang="ko-KR" altLang="en-US"/>
              <a:t>원본 텍스트</a:t>
            </a:r>
            <a:r>
              <a:rPr lang="en-US" altLang="ko-KR"/>
              <a:t>(</a:t>
            </a:r>
            <a:r>
              <a:rPr lang="ko-KR" altLang="en-US"/>
              <a:t>자필</a:t>
            </a:r>
            <a:r>
              <a:rPr lang="en-US" altLang="ko-KR"/>
              <a:t>, </a:t>
            </a:r>
            <a:r>
              <a:rPr lang="ko-KR" altLang="en-US"/>
              <a:t>서명 등</a:t>
            </a:r>
            <a:r>
              <a:rPr lang="en-US" altLang="ko-KR"/>
              <a:t>), </a:t>
            </a:r>
            <a:r>
              <a:rPr lang="ko-KR" altLang="en-US"/>
              <a:t>상징적인 텍스트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볼드 설정 버튼 아이콘에 포함된 </a:t>
            </a:r>
            <a:r>
              <a:rPr lang="en-US" altLang="ko-KR"/>
              <a:t>B)</a:t>
            </a:r>
            <a:endParaRPr lang="en-US" altLang="ko-KR">
              <a:highlight>
                <a:srgbClr val="FFFF00"/>
              </a:highlight>
            </a:endParaRP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F71C78AD-5131-38C3-DF19-4AD65A6899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68D07767-163B-7C26-B688-67E28E21F9FF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38C0D-7677-368F-5A1C-F289194F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14" y="2897244"/>
            <a:ext cx="4367868" cy="1039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98D490-F866-74C3-3C53-5C54A0A9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08" y="4246506"/>
            <a:ext cx="3477110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6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708DB-1540-7D96-54D0-DC1AB582B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E18D76-AA6D-C58E-0392-022F1D2C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14" y="1872994"/>
            <a:ext cx="600159" cy="4363059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298CA6B8-D3F0-5C75-4E27-11E4C2D1D6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사이드 네비게이션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0399CCE9-784A-C1B8-8FDB-F62F82ADB1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2D65528-5D31-C5CD-C98F-F94869E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1.4.11 Non-text contrast</a:t>
            </a:r>
            <a:endParaRPr lang="ko-KR" altLang="en-US"/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FA8C6713-52C0-5571-3AB7-DE22B556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25BE4974-D045-5D85-A0C9-1EE8ECD026CF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D09960-A894-4D09-D390-FF573D9E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83" y="3113194"/>
            <a:ext cx="2285380" cy="20003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A47E82-C9CA-0FFA-17A5-5B59F6B2B5ED}"/>
              </a:ext>
            </a:extLst>
          </p:cNvPr>
          <p:cNvSpPr/>
          <p:nvPr/>
        </p:nvSpPr>
        <p:spPr>
          <a:xfrm>
            <a:off x="5857632" y="3154540"/>
            <a:ext cx="305322" cy="30444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Guideline">
            <a:extLst>
              <a:ext uri="{FF2B5EF4-FFF2-40B4-BE49-F238E27FC236}">
                <a16:creationId xmlns:a16="http://schemas.microsoft.com/office/drawing/2014/main" id="{B3505D82-6653-969A-6B98-3ACA74FBA8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18" name="Error">
            <a:extLst>
              <a:ext uri="{FF2B5EF4-FFF2-40B4-BE49-F238E27FC236}">
                <a16:creationId xmlns:a16="http://schemas.microsoft.com/office/drawing/2014/main" id="{7880456F-2E27-D49F-DFF7-F483DA9D74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914400"/>
          </a:xfrm>
        </p:spPr>
        <p:txBody>
          <a:bodyPr/>
          <a:lstStyle/>
          <a:p>
            <a:r>
              <a:rPr lang="ko-KR" altLang="en-US"/>
              <a:t>아이콘</a:t>
            </a:r>
            <a:r>
              <a:rPr lang="en-US" altLang="ko-KR"/>
              <a:t>(#FFC64B)</a:t>
            </a:r>
            <a:r>
              <a:rPr lang="ko-KR" altLang="en-US"/>
              <a:t>과 배경</a:t>
            </a:r>
            <a:r>
              <a:rPr lang="en-US" altLang="ko-KR"/>
              <a:t>(#EAEAEA) </a:t>
            </a:r>
            <a:r>
              <a:rPr lang="ko-KR" altLang="en-US"/>
              <a:t>간 명도대비가 </a:t>
            </a:r>
            <a:r>
              <a:rPr lang="en-US" altLang="ko-KR"/>
              <a:t>1.29:1</a:t>
            </a:r>
            <a:r>
              <a:rPr lang="ko-KR" altLang="en-US"/>
              <a:t>로 최소 명도대비 기준인 </a:t>
            </a:r>
            <a:r>
              <a:rPr lang="en-US" altLang="ko-KR"/>
              <a:t>3:1</a:t>
            </a:r>
            <a:r>
              <a:rPr lang="ko-KR" altLang="en-US"/>
              <a:t>을 충족하지 않음</a:t>
            </a:r>
            <a:br>
              <a:rPr lang="ko-KR" altLang="en-US"/>
            </a:br>
            <a:r>
              <a:rPr lang="ko-KR" altLang="en-US"/>
              <a:t>명도대비 기준을 충족하도록 배경색을 변경하거나 아이콘에 명도대비 기준을 충족하는 그림자 또는 윤곽선을 제공해야 함</a:t>
            </a:r>
          </a:p>
        </p:txBody>
      </p:sp>
    </p:spTree>
    <p:extLst>
      <p:ext uri="{BB962C8B-B14F-4D97-AF65-F5344CB8AC3E}">
        <p14:creationId xmlns:p14="http://schemas.microsoft.com/office/powerpoint/2010/main" val="110798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E7C91-CFDE-1B3B-BE07-26A578628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9B30FF83-0D8A-EE6E-6A46-16D685B7E4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사이드 네비게이션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C9DFA798-73D7-897A-6118-ECD4F9CF8E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C02158C-1A23-8EE0-A361-F34D2E8A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1.4.11 Non-text contrast</a:t>
            </a:r>
            <a:endParaRPr lang="ko-KR" altLang="en-US"/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C98D16CC-D007-1898-F882-F249041F8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56FD4C01-69BC-D784-C724-A3418BD401AC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sp>
        <p:nvSpPr>
          <p:cNvPr id="17" name="Guideline">
            <a:extLst>
              <a:ext uri="{FF2B5EF4-FFF2-40B4-BE49-F238E27FC236}">
                <a16:creationId xmlns:a16="http://schemas.microsoft.com/office/drawing/2014/main" id="{3CC2BAC1-234E-492F-6B6B-875AA7F197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18" name="Error">
            <a:extLst>
              <a:ext uri="{FF2B5EF4-FFF2-40B4-BE49-F238E27FC236}">
                <a16:creationId xmlns:a16="http://schemas.microsoft.com/office/drawing/2014/main" id="{C1BF868C-F2B8-5EBA-8412-2B5C0D321A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914400"/>
          </a:xfrm>
        </p:spPr>
        <p:txBody>
          <a:bodyPr/>
          <a:lstStyle/>
          <a:p>
            <a:r>
              <a:rPr lang="ko-KR" altLang="en-US"/>
              <a:t>아이콘</a:t>
            </a:r>
            <a:r>
              <a:rPr lang="en-US" altLang="ko-KR"/>
              <a:t>(#848484)</a:t>
            </a:r>
            <a:r>
              <a:rPr lang="ko-KR" altLang="en-US"/>
              <a:t>과 배경</a:t>
            </a:r>
            <a:r>
              <a:rPr lang="en-US" altLang="ko-KR"/>
              <a:t>(#DEDEDE) </a:t>
            </a:r>
            <a:r>
              <a:rPr lang="ko-KR" altLang="en-US"/>
              <a:t>간 명도대비가 </a:t>
            </a:r>
            <a:r>
              <a:rPr lang="en-US" altLang="ko-KR"/>
              <a:t>2.78:1</a:t>
            </a:r>
            <a:r>
              <a:rPr lang="ko-KR" altLang="en-US"/>
              <a:t>로 최소 명도대비 기준인 </a:t>
            </a:r>
            <a:r>
              <a:rPr lang="en-US" altLang="ko-KR"/>
              <a:t>3:1</a:t>
            </a:r>
            <a:r>
              <a:rPr lang="ko-KR" altLang="en-US"/>
              <a:t>을 충족하지 않음</a:t>
            </a:r>
            <a:br>
              <a:rPr lang="ko-KR" altLang="en-US"/>
            </a:br>
            <a:r>
              <a:rPr lang="ko-KR" altLang="en-US"/>
              <a:t>명도대비 기준을 충족하도록 배경색을 변경하거나 아이콘에 명도대비 기준을 충족하는 그림자 또는 윤곽선을 제공해야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E50642-46C5-3551-83B0-BB38A3F7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313" y="1699000"/>
            <a:ext cx="1910992" cy="46808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876B54-416A-23C2-757D-C7A7D15FE8F3}"/>
              </a:ext>
            </a:extLst>
          </p:cNvPr>
          <p:cNvSpPr/>
          <p:nvPr/>
        </p:nvSpPr>
        <p:spPr>
          <a:xfrm>
            <a:off x="6706367" y="1825413"/>
            <a:ext cx="305322" cy="30444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7DBD30-6598-FAE6-975C-6F739FF1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743" y="3606142"/>
            <a:ext cx="2250432" cy="13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4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28577-0890-22D0-E954-C4686A72D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5427C40-2945-11FC-782E-1F96F2D1DC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공통</a:t>
            </a:r>
            <a:r>
              <a:rPr lang="en-US" altLang="ko-KR"/>
              <a:t>: </a:t>
            </a:r>
            <a:r>
              <a:rPr lang="ko-KR" altLang="en-US"/>
              <a:t>서브 페이지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CBC9F507-9F87-45CE-436B-42151FBDF6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4AA194D1-8EF0-89B4-E48E-044E4A277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○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F0C1F91-BD79-6075-61CF-031BB9F1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2.4.3 Focus Order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D7768F07-5A54-B2A1-91BD-A819684AA0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건너뛰기 링크를 실행하지 않은 상태에서</a:t>
            </a:r>
            <a:r>
              <a:rPr lang="en-US" altLang="ko-KR"/>
              <a:t> </a:t>
            </a:r>
            <a:r>
              <a:rPr lang="ko-KR" altLang="en-US"/>
              <a:t>콘텐츠 영역 </a:t>
            </a:r>
            <a:r>
              <a:rPr lang="en-US" altLang="ko-KR"/>
              <a:t>&lt;div id="wrapper"&gt;</a:t>
            </a:r>
            <a:r>
              <a:rPr lang="ko-KR" altLang="en-US"/>
              <a:t>에 상시 적용된 </a:t>
            </a:r>
            <a:r>
              <a:rPr lang="en-US" altLang="ko-KR" err="1"/>
              <a:t>tabindex</a:t>
            </a:r>
            <a:r>
              <a:rPr lang="en-US" altLang="ko-KR"/>
              <a:t>="-1"</a:t>
            </a:r>
            <a:r>
              <a:rPr lang="ko-KR" altLang="en-US"/>
              <a:t>로 인해 </a:t>
            </a:r>
            <a:r>
              <a:rPr lang="en-US" altLang="ko-KR"/>
              <a:t>Talkback </a:t>
            </a:r>
            <a:r>
              <a:rPr lang="ko-KR" altLang="en-US"/>
              <a:t>스크린 리더가 </a:t>
            </a:r>
            <a:r>
              <a:rPr lang="en-US" altLang="ko-KR"/>
              <a:t>div </a:t>
            </a:r>
            <a:r>
              <a:rPr lang="ko-KR" altLang="en-US"/>
              <a:t>전체 영역에 접근함</a:t>
            </a:r>
            <a:endParaRPr lang="en-US" altLang="ko-KR"/>
          </a:p>
          <a:p>
            <a:r>
              <a:rPr lang="en-US" altLang="ko-KR"/>
              <a:t>&lt;div id="wrapper"&gt;</a:t>
            </a:r>
            <a:r>
              <a:rPr lang="ko-KR" altLang="en-US"/>
              <a:t>에 상시 적용된 </a:t>
            </a:r>
            <a:r>
              <a:rPr lang="en-US" altLang="ko-KR" err="1"/>
              <a:t>tabindex</a:t>
            </a:r>
            <a:r>
              <a:rPr lang="en-US" altLang="ko-KR"/>
              <a:t>="-1"</a:t>
            </a:r>
            <a:r>
              <a:rPr lang="ko-KR" altLang="en-US"/>
              <a:t>을 삭제하고 </a:t>
            </a:r>
            <a:r>
              <a:rPr lang="ko-KR" altLang="en-US" b="1"/>
              <a:t>건너뛰기 링크를 실행했을 때만</a:t>
            </a:r>
            <a:r>
              <a:rPr lang="ko-KR" altLang="en-US"/>
              <a:t> </a:t>
            </a:r>
            <a:r>
              <a:rPr lang="en-US" altLang="ko-KR" err="1"/>
              <a:t>tabindex</a:t>
            </a:r>
            <a:r>
              <a:rPr lang="en-US" altLang="ko-KR"/>
              <a:t>="-1"</a:t>
            </a:r>
            <a:r>
              <a:rPr lang="ko-KR" altLang="en-US"/>
              <a:t>을 삽입했다가 이후 </a:t>
            </a:r>
            <a:r>
              <a:rPr lang="en-US" altLang="ko-KR" err="1"/>
              <a:t>tabindex</a:t>
            </a:r>
            <a:r>
              <a:rPr lang="en-US" altLang="ko-KR"/>
              <a:t> </a:t>
            </a:r>
            <a:r>
              <a:rPr lang="ko-KR" altLang="en-US"/>
              <a:t>속성과 값을 삭제해야 함</a:t>
            </a:r>
            <a:endParaRPr lang="en-US" altLang="ko-KR"/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91064812-DA14-9FF0-0208-8AA664D07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AE276996-2B16-20D4-DA0F-1B5F5F50EC53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C5512A-8D1F-9468-C93A-52466C27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577" y="5420326"/>
            <a:ext cx="3523571" cy="7821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F046EA-842D-C713-E94D-3E0E34349083}"/>
              </a:ext>
            </a:extLst>
          </p:cNvPr>
          <p:cNvSpPr/>
          <p:nvPr/>
        </p:nvSpPr>
        <p:spPr>
          <a:xfrm>
            <a:off x="5997157" y="5420301"/>
            <a:ext cx="725643" cy="15527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2B8822-BE12-D161-D859-81E85B88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58"/>
          <a:stretch>
            <a:fillRect/>
          </a:stretch>
        </p:blipFill>
        <p:spPr>
          <a:xfrm>
            <a:off x="6419503" y="1557338"/>
            <a:ext cx="1819970" cy="36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8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DD3FF-30CA-9BF8-6F76-5108FC47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E78B55C9-18A9-F9FF-CE3C-73C48F6F48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검색 </a:t>
            </a:r>
            <a:r>
              <a:rPr lang="en-US" altLang="ko-KR"/>
              <a:t>&gt; </a:t>
            </a:r>
            <a:r>
              <a:rPr lang="ko-KR" altLang="en-US"/>
              <a:t>결과 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2AB01C68-6564-FEBD-A7A2-CB5441943D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http://hansem-um.s3-website-us-west-1.amazonaws.com/pc%EC%A0%91%EA%B7%BC%EC%84%B1/kor_250902/search/search.html?StrSearch=%EC%84%A4%EC%A0%95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1BE20F04-4668-4A30-1CE1-5343F8052D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○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8C1624B-3D74-9BCC-F11F-76F612BA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2.4.3 Focus Order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CED8B00A-86C7-749F-5EE6-4D4DD3B97E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검색 기능 실행 후 초점이 </a:t>
            </a:r>
            <a:r>
              <a:rPr lang="en-US" altLang="ko-KR"/>
              <a:t>&lt;h2&gt;Related Searched&lt;/h2&gt;</a:t>
            </a:r>
            <a:r>
              <a:rPr lang="ko-KR" altLang="en-US"/>
              <a:t>로 이동하고 있으나</a:t>
            </a:r>
            <a:r>
              <a:rPr lang="en-US" altLang="ko-KR"/>
              <a:t>, </a:t>
            </a:r>
            <a:r>
              <a:rPr lang="ko-KR" altLang="en-US"/>
              <a:t>일반 텍스트 영역인 </a:t>
            </a:r>
            <a:r>
              <a:rPr lang="en-US" altLang="ko-KR"/>
              <a:t>&lt;h2&gt;</a:t>
            </a:r>
            <a:r>
              <a:rPr lang="ko-KR" altLang="en-US"/>
              <a:t>에 </a:t>
            </a:r>
            <a:r>
              <a:rPr lang="en-US" altLang="ko-KR"/>
              <a:t>tabindex="0"</a:t>
            </a:r>
            <a:r>
              <a:rPr lang="ko-KR" altLang="en-US"/>
              <a:t>이 적용되어 키보드로 상시 접근할 수 있으므로 적절하지 않음</a:t>
            </a:r>
            <a:endParaRPr lang="en-US" altLang="ko-KR"/>
          </a:p>
          <a:p>
            <a:r>
              <a:rPr lang="ko-KR" altLang="en-US"/>
              <a:t>상호작용 불가능한 텍스트 요소는 키보드 초점이 항상 접근하지 않고</a:t>
            </a:r>
            <a:r>
              <a:rPr lang="en-US" altLang="ko-KR"/>
              <a:t>, </a:t>
            </a:r>
            <a:r>
              <a:rPr lang="ko-KR" altLang="en-US"/>
              <a:t>스크립트로 초점을 강제 이동시켜 한 번만 접근할 수 있도록 </a:t>
            </a:r>
            <a:r>
              <a:rPr lang="en-US" altLang="ko-KR"/>
              <a:t>tabindex="-1"</a:t>
            </a:r>
            <a:r>
              <a:rPr lang="ko-KR" altLang="en-US"/>
              <a:t>을 적용해야 함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64EA1DA5-EAD8-10A1-6B6A-654D5EA30F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D927EEBB-FA35-3DE4-3256-55733AD84235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5CA65F-A469-50D6-59D3-122BDEC5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247" y="2677987"/>
            <a:ext cx="4464051" cy="494547"/>
          </a:xfrm>
          <a:prstGeom prst="rect">
            <a:avLst/>
          </a:prstGeom>
        </p:spPr>
      </p:pic>
      <p:grpSp>
        <p:nvGrpSpPr>
          <p:cNvPr id="13" name="Codebox_group_next_0">
            <a:extLst>
              <a:ext uri="{FF2B5EF4-FFF2-40B4-BE49-F238E27FC236}">
                <a16:creationId xmlns:a16="http://schemas.microsoft.com/office/drawing/2014/main" id="{90897C30-C39D-B431-CE8E-8F92B1ACA2E4}"/>
              </a:ext>
            </a:extLst>
          </p:cNvPr>
          <p:cNvGrpSpPr/>
          <p:nvPr/>
        </p:nvGrpSpPr>
        <p:grpSpPr>
          <a:xfrm>
            <a:off x="344494" y="3328366"/>
            <a:ext cx="4464054" cy="519048"/>
            <a:chOff x="640880" y="2145868"/>
            <a:chExt cx="379912" cy="519048"/>
          </a:xfrm>
        </p:grpSpPr>
        <p:sp>
          <p:nvSpPr>
            <p:cNvPr id="14" name="Codebox_next_label_0">
              <a:extLst>
                <a:ext uri="{FF2B5EF4-FFF2-40B4-BE49-F238E27FC236}">
                  <a16:creationId xmlns:a16="http://schemas.microsoft.com/office/drawing/2014/main" id="{DCFA1AA1-69C4-0431-1A57-C3E25CDA2558}"/>
                </a:ext>
              </a:extLst>
            </p:cNvPr>
            <p:cNvSpPr txBox="1"/>
            <p:nvPr/>
          </p:nvSpPr>
          <p:spPr>
            <a:xfrm>
              <a:off x="640880" y="2145868"/>
              <a:ext cx="31377" cy="159467"/>
            </a:xfrm>
            <a:prstGeom prst="rect">
              <a:avLst/>
            </a:prstGeom>
            <a:noFill/>
          </p:spPr>
          <p:txBody>
            <a:bodyPr vert="horz" wrap="none" lIns="0" tIns="0" rIns="0" bIns="36005" rtlCol="0">
              <a:spAutoFit/>
            </a:bodyPr>
            <a:lstStyle/>
            <a:p>
              <a:r>
                <a:rPr lang="ko-KR" altLang="en-US" sz="800"/>
                <a:t>개선 방안</a:t>
              </a:r>
            </a:p>
          </p:txBody>
        </p:sp>
        <p:sp>
          <p:nvSpPr>
            <p:cNvPr id="15" name="Codebox_next_content_0">
              <a:extLst>
                <a:ext uri="{FF2B5EF4-FFF2-40B4-BE49-F238E27FC236}">
                  <a16:creationId xmlns:a16="http://schemas.microsoft.com/office/drawing/2014/main" id="{7D624C24-0CA3-B9B3-F445-3F4A0AF35EB2}"/>
                </a:ext>
              </a:extLst>
            </p:cNvPr>
            <p:cNvSpPr txBox="1"/>
            <p:nvPr/>
          </p:nvSpPr>
          <p:spPr>
            <a:xfrm>
              <a:off x="640880" y="2323668"/>
              <a:ext cx="379912" cy="341248"/>
            </a:xfrm>
            <a:prstGeom prst="rect">
              <a:avLst/>
            </a:prstGeom>
            <a:solidFill>
              <a:srgbClr val="F5F6F8"/>
            </a:solidFill>
          </p:spPr>
          <p:txBody>
            <a:bodyPr vert="horz" wrap="square" lIns="144018" tIns="108014" rIns="144018" bIns="108014" rtlCol="0">
              <a:spAutoFit/>
            </a:bodyPr>
            <a:lstStyle/>
            <a:p>
              <a:r>
                <a:rPr lang="en-US" altLang="ko-KR" sz="800">
                  <a:latin typeface="Consolas" panose="020B0609020204030204" pitchFamily="49" charset="0"/>
                </a:rPr>
                <a:t>&lt;h2 class="related_tit"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tabindex="-1"</a:t>
              </a:r>
              <a:r>
                <a:rPr lang="en-US" altLang="ko-KR" sz="800"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latin typeface="Consolas" panose="020B0609020204030204" pitchFamily="49" charset="0"/>
                </a:rPr>
                <a:t>연관 검색어</a:t>
              </a:r>
              <a:r>
                <a:rPr lang="en-US" altLang="ko-KR" sz="800">
                  <a:latin typeface="Consolas" panose="020B0609020204030204" pitchFamily="49" charset="0"/>
                </a:rPr>
                <a:t>&lt;/h2&gt;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39EE8F7-9E80-DC18-D755-0F0ADA919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66" y="3685466"/>
            <a:ext cx="3362794" cy="1619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1CF471-8F5D-0C8E-5116-F8D5E13F6CC3}"/>
              </a:ext>
            </a:extLst>
          </p:cNvPr>
          <p:cNvSpPr/>
          <p:nvPr/>
        </p:nvSpPr>
        <p:spPr>
          <a:xfrm>
            <a:off x="5204482" y="2733444"/>
            <a:ext cx="4239808" cy="21147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F3E8D4-CE34-3206-C12F-7BFDF3DC90E4}"/>
              </a:ext>
            </a:extLst>
          </p:cNvPr>
          <p:cNvSpPr/>
          <p:nvPr/>
        </p:nvSpPr>
        <p:spPr>
          <a:xfrm>
            <a:off x="7153275" y="3685466"/>
            <a:ext cx="847725" cy="16194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7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C5C19-1353-B31B-7F85-1025B43B5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D7FC3C5-FE77-A190-EE06-8229391918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사이드 내비게이션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CDF31267-2730-C473-4E8D-1B9E9177A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1641BF17-BBB4-9561-0100-B83C3600FF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97155DF-1C60-367A-1A7A-B93CB65C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1.1.1 Non-text Content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73CA7D1B-5B1E-13DF-E98E-D46E50602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드롭다운 아이콘 이미지에 불필요한 대체 텍스트가 제공되어 스크린 리더 사용자에게 동일한 정보가 중복 안내되고 있음</a:t>
            </a:r>
            <a:endParaRPr lang="en-US" altLang="ko-KR"/>
          </a:p>
          <a:p>
            <a:r>
              <a:rPr lang="ko-KR" altLang="en-US"/>
              <a:t>해당 링크 요소에서 이미 </a:t>
            </a:r>
            <a:r>
              <a:rPr lang="en-US" altLang="ko-KR"/>
              <a:t>aria-expanded </a:t>
            </a:r>
            <a:r>
              <a:rPr lang="ko-KR" altLang="en-US"/>
              <a:t>속성을 통해 하위 메뉴의 열림</a:t>
            </a:r>
            <a:r>
              <a:rPr lang="en-US" altLang="ko-KR"/>
              <a:t>/</a:t>
            </a:r>
            <a:r>
              <a:rPr lang="ko-KR" altLang="en-US"/>
              <a:t>닫힘 상태가 제공되므로</a:t>
            </a:r>
            <a:r>
              <a:rPr lang="en-US" altLang="ko-KR"/>
              <a:t>,</a:t>
            </a:r>
            <a:r>
              <a:rPr lang="ko-KR" altLang="en-US"/>
              <a:t> 아이콘은 단순 작식용으로 처리하고</a:t>
            </a:r>
            <a:r>
              <a:rPr lang="en-US" altLang="ko-KR"/>
              <a:t> alt</a:t>
            </a:r>
            <a:r>
              <a:rPr lang="ko-KR" altLang="en-US"/>
              <a:t>의 값을 삭제하여 중복 낭독이 발생하지 않도록 해야 함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915DCFCF-4047-765B-9B3D-35AEAD34DF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19D6D0-9009-0D79-3493-A49CC444DDA9}"/>
              </a:ext>
            </a:extLst>
          </p:cNvPr>
          <p:cNvGrpSpPr/>
          <p:nvPr/>
        </p:nvGrpSpPr>
        <p:grpSpPr>
          <a:xfrm>
            <a:off x="344488" y="2584050"/>
            <a:ext cx="4464050" cy="1361327"/>
            <a:chOff x="631825" y="4319397"/>
            <a:chExt cx="4104304" cy="13613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0029FE-101E-1418-15AB-4C695CB3BB4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0E8CF1F-B764-BA3D-42A8-2E546A7D6B65}"/>
                </a:ext>
              </a:extLst>
            </p:cNvPr>
            <p:cNvSpPr/>
            <p:nvPr/>
          </p:nvSpPr>
          <p:spPr>
            <a:xfrm>
              <a:off x="631825" y="4521075"/>
              <a:ext cx="4104000" cy="115964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class="hover active"&gt;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="./contents/images/template/h2_more2.png" class="h2_more"&gt;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="./images/getting-started_device_layout_and_functions.png" class="h1_icon" alt=""&gt;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="./003_getting-started_1.html" class="h1_0" role="button" aria-expanded="true" aria-label="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각 부분의 이름과 역할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각 부분의 이름과 역할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6" name="__AutoStyled__" hidden="1">
            <a:extLst>
              <a:ext uri="{FF2B5EF4-FFF2-40B4-BE49-F238E27FC236}">
                <a16:creationId xmlns:a16="http://schemas.microsoft.com/office/drawing/2014/main" id="{8BC70C09-D54F-3EE2-26D2-39AEF78D3B1D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D3082D-5B1A-E023-0210-6214D509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97" y="3546360"/>
            <a:ext cx="3620005" cy="16385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6E6E08-8270-647F-F3C0-6D713724F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273" y="1971223"/>
            <a:ext cx="2534004" cy="12765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D07F61-352D-28DF-3807-2EF25E7B61D8}"/>
              </a:ext>
            </a:extLst>
          </p:cNvPr>
          <p:cNvSpPr/>
          <p:nvPr/>
        </p:nvSpPr>
        <p:spPr>
          <a:xfrm>
            <a:off x="8048625" y="2057400"/>
            <a:ext cx="276225" cy="29431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80430F-ED4B-869C-6BF9-79D74BA97C61}"/>
              </a:ext>
            </a:extLst>
          </p:cNvPr>
          <p:cNvSpPr/>
          <p:nvPr/>
        </p:nvSpPr>
        <p:spPr>
          <a:xfrm>
            <a:off x="6067425" y="3705225"/>
            <a:ext cx="1162050" cy="20002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899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CA20A-98B0-7359-EA26-CDC76A64D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B273982D-0BB8-1DC2-DC0F-919031C722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검색 </a:t>
            </a:r>
            <a:r>
              <a:rPr lang="en-US" altLang="ko-KR"/>
              <a:t>&gt; </a:t>
            </a:r>
            <a:r>
              <a:rPr lang="ko-KR" altLang="en-US"/>
              <a:t>추천 기능 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4321D16D-0816-4F50-B32D-A5A5EFC865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http://hansem-um.s3-website-us-west-1.amazonaws.com/pc%EC%A0%91%EA%B7%BC%EC%84%B1/kor_250902/search/search.html#popup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4B45CD5D-F11B-6755-2712-9EF9ABD314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○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A215DB5-D850-CC97-E916-FBE0428C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2.4.3 Focus Order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EB3EF74A-6479-A213-FCAD-A1C4B184C5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추천 기능 </a:t>
            </a:r>
            <a:r>
              <a:rPr lang="ko-KR" altLang="en-US" err="1"/>
              <a:t>더보기</a:t>
            </a:r>
            <a:r>
              <a:rPr lang="ko-KR" altLang="en-US"/>
              <a:t> 팝업이 열렸을 때</a:t>
            </a:r>
            <a:r>
              <a:rPr lang="en-US" altLang="ko-KR"/>
              <a:t>, </a:t>
            </a:r>
            <a:r>
              <a:rPr lang="ko-KR" altLang="en-US"/>
              <a:t>스크린 리더 가상 커서로 가려진 본문 영역을 탐색할 수 있음</a:t>
            </a:r>
            <a:endParaRPr lang="en-US" altLang="ko-KR"/>
          </a:p>
          <a:p>
            <a:r>
              <a:rPr lang="ko-KR" altLang="en-US"/>
              <a:t>팝업이 열렸을 때</a:t>
            </a:r>
            <a:r>
              <a:rPr lang="en-US" altLang="ko-KR"/>
              <a:t>, &lt;div class="</a:t>
            </a:r>
            <a:r>
              <a:rPr lang="en-US" altLang="ko-KR" err="1"/>
              <a:t>popRecomFunc</a:t>
            </a:r>
            <a:r>
              <a:rPr lang="en-US" altLang="ko-KR"/>
              <a:t> popup"&gt;</a:t>
            </a:r>
            <a:r>
              <a:rPr lang="ko-KR" altLang="en-US"/>
              <a:t>에 동일하게 </a:t>
            </a:r>
            <a:r>
              <a:rPr lang="en-US" altLang="ko-KR"/>
              <a:t>inert </a:t>
            </a:r>
            <a:r>
              <a:rPr lang="ko-KR" altLang="en-US"/>
              <a:t>속성을 적용하여 스크린 리더 초점의 접근을 막아야 함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1FF55692-5E51-6067-40C7-AB2F0C0F8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A1EB8B9A-2A8A-39A2-0DC6-4026417EA044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D63A10-9B28-BDB8-E442-8AA9B5EE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64" y="1602363"/>
            <a:ext cx="2932111" cy="22964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B9F586-DC5C-B511-6A62-19BD231A3EF0}"/>
              </a:ext>
            </a:extLst>
          </p:cNvPr>
          <p:cNvSpPr/>
          <p:nvPr/>
        </p:nvSpPr>
        <p:spPr>
          <a:xfrm>
            <a:off x="5097463" y="2038350"/>
            <a:ext cx="575537" cy="208800"/>
          </a:xfrm>
          <a:prstGeom prst="rect">
            <a:avLst/>
          </a:prstGeom>
          <a:noFill/>
          <a:ln w="25400">
            <a:solidFill>
              <a:srgbClr val="D83933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391F4C-1561-FC92-6635-4B427A6475B2}"/>
              </a:ext>
            </a:extLst>
          </p:cNvPr>
          <p:cNvGrpSpPr/>
          <p:nvPr/>
        </p:nvGrpSpPr>
        <p:grpSpPr>
          <a:xfrm>
            <a:off x="344488" y="3293648"/>
            <a:ext cx="4464048" cy="954036"/>
            <a:chOff x="631826" y="4319397"/>
            <a:chExt cx="4104303" cy="9540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A87B7A-18B6-87C6-56C7-A61A78F2516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C4D008-CFF4-CAA4-0A31-7E43F10AF0B9}"/>
                </a:ext>
              </a:extLst>
            </p:cNvPr>
            <p:cNvSpPr/>
            <p:nvPr/>
          </p:nvSpPr>
          <p:spPr>
            <a:xfrm>
              <a:off x="631826" y="45210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[</a:t>
              </a:r>
              <a:r>
                <a:rPr lang="ko-KR" altLang="en-US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추천 기능 팝업이 열렸을 때</a:t>
              </a: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]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class="popRecomFunc popup" style="display: block;"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inert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class="wrap"&gt;&lt;/div&gt;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2878691-6EBA-0063-904D-3B61186E7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63" y="3989629"/>
            <a:ext cx="3677163" cy="231489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456D15-303A-7FF1-BEBA-A34B3ADF96BA}"/>
              </a:ext>
            </a:extLst>
          </p:cNvPr>
          <p:cNvSpPr/>
          <p:nvPr/>
        </p:nvSpPr>
        <p:spPr>
          <a:xfrm>
            <a:off x="5457825" y="4819650"/>
            <a:ext cx="1209675" cy="52387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CC267E-1742-F2E5-3634-A5CD847A78E6}"/>
              </a:ext>
            </a:extLst>
          </p:cNvPr>
          <p:cNvSpPr/>
          <p:nvPr/>
        </p:nvSpPr>
        <p:spPr>
          <a:xfrm>
            <a:off x="5181600" y="4129562"/>
            <a:ext cx="3593026" cy="213632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BAAD24-8B7D-16A8-D6A9-D9141EB88DDE}"/>
              </a:ext>
            </a:extLst>
          </p:cNvPr>
          <p:cNvGrpSpPr/>
          <p:nvPr/>
        </p:nvGrpSpPr>
        <p:grpSpPr>
          <a:xfrm>
            <a:off x="7472363" y="2538963"/>
            <a:ext cx="1997163" cy="718011"/>
            <a:chOff x="7472363" y="2538963"/>
            <a:chExt cx="1997163" cy="7180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CF0B42-F77A-6D0E-0943-222F6218E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5580" b="8328"/>
            <a:stretch>
              <a:fillRect/>
            </a:stretch>
          </p:blipFill>
          <p:spPr>
            <a:xfrm>
              <a:off x="7472363" y="2714048"/>
              <a:ext cx="1780526" cy="54292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AA89BB-BE00-0B8C-833A-2E9E6DDF0052}"/>
                </a:ext>
              </a:extLst>
            </p:cNvPr>
            <p:cNvSpPr txBox="1"/>
            <p:nvPr/>
          </p:nvSpPr>
          <p:spPr>
            <a:xfrm>
              <a:off x="7493413" y="2538963"/>
              <a:ext cx="1976113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en-US" altLang="ko-KR" sz="900">
                  <a:highlight>
                    <a:srgbClr val="FFFF00"/>
                  </a:highlight>
                </a:rPr>
                <a:t>JAWS </a:t>
              </a:r>
              <a:r>
                <a:rPr lang="ko-KR" altLang="en-US" sz="900">
                  <a:highlight>
                    <a:srgbClr val="FFFF00"/>
                  </a:highlight>
                </a:rPr>
                <a:t>스크린 리더 결과 참고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706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BE4C-9932-389E-8222-49DE3A5A7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B7E37429-E6F6-B030-86B4-187831A29B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전체 메뉴 </a:t>
            </a:r>
          </a:p>
        </p:txBody>
      </p:sp>
      <p:sp>
        <p:nvSpPr>
          <p:cNvPr id="14" name="Url">
            <a:extLst>
              <a:ext uri="{FF2B5EF4-FFF2-40B4-BE49-F238E27FC236}">
                <a16:creationId xmlns:a16="http://schemas.microsoft.com/office/drawing/2014/main" id="{BF39F3DF-A92C-CCB4-3F65-1D80957C64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BCC69CD-B104-A7C9-9650-5656096B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2.4.3 Focus Order</a:t>
            </a:r>
            <a:endParaRPr lang="ko-KR" altLang="en-US"/>
          </a:p>
        </p:txBody>
      </p:sp>
      <p:sp>
        <p:nvSpPr>
          <p:cNvPr id="17" name="Level">
            <a:extLst>
              <a:ext uri="{FF2B5EF4-FFF2-40B4-BE49-F238E27FC236}">
                <a16:creationId xmlns:a16="http://schemas.microsoft.com/office/drawing/2014/main" id="{52B4A871-FE25-5BF0-7B86-C6CB76EC06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DB2ED508-B63E-5C71-7B56-6CC153E68423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sp>
        <p:nvSpPr>
          <p:cNvPr id="8" name="Error">
            <a:extLst>
              <a:ext uri="{FF2B5EF4-FFF2-40B4-BE49-F238E27FC236}">
                <a16:creationId xmlns:a16="http://schemas.microsoft.com/office/drawing/2014/main" id="{A4E95F58-C5B5-AEB9-5918-853910AE8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914400"/>
          </a:xfrm>
        </p:spPr>
        <p:txBody>
          <a:bodyPr/>
          <a:lstStyle/>
          <a:p>
            <a:r>
              <a:rPr lang="ko-KR" altLang="en-US"/>
              <a:t>키보드 </a:t>
            </a:r>
            <a:r>
              <a:rPr lang="en-US" altLang="ko-KR"/>
              <a:t>tab </a:t>
            </a:r>
            <a:r>
              <a:rPr lang="ko-KR" altLang="en-US"/>
              <a:t>운용시에는 전체 메뉴</a:t>
            </a:r>
            <a:r>
              <a:rPr lang="en-US" altLang="ko-KR"/>
              <a:t> </a:t>
            </a:r>
            <a:r>
              <a:rPr lang="ko-KR" altLang="en-US"/>
              <a:t>영역 밖으로 나가지 않으나 스크린 리더 탐색 시 마지막 링크 요소 이후 초점이 전체 메뉴</a:t>
            </a:r>
            <a:r>
              <a:rPr lang="en-US" altLang="ko-KR"/>
              <a:t> </a:t>
            </a:r>
            <a:r>
              <a:rPr lang="ko-KR" altLang="en-US"/>
              <a:t>영역 밖 </a:t>
            </a:r>
            <a:r>
              <a:rPr lang="en-US" altLang="ko-KR"/>
              <a:t>&lt;section&gt;, &lt;header&gt;, &lt;div id="navskiplink"&gt;</a:t>
            </a:r>
            <a:r>
              <a:rPr lang="ko-KR" altLang="en-US"/>
              <a:t>으로</a:t>
            </a:r>
            <a:r>
              <a:rPr lang="en-US" altLang="ko-KR"/>
              <a:t> </a:t>
            </a:r>
            <a:r>
              <a:rPr lang="ko-KR" altLang="en-US"/>
              <a:t>이동함</a:t>
            </a:r>
            <a:endParaRPr lang="en-US" altLang="ko-KR"/>
          </a:p>
          <a:p>
            <a:r>
              <a:rPr lang="ko-KR" altLang="en-US"/>
              <a:t>전체 메뉴</a:t>
            </a:r>
            <a:r>
              <a:rPr lang="en-US" altLang="ko-KR"/>
              <a:t> </a:t>
            </a:r>
            <a:r>
              <a:rPr lang="ko-KR" altLang="en-US"/>
              <a:t>영역을 제외한 다른 영역에 스크린 리더 초점이 접근하지 않도록 아래 </a:t>
            </a:r>
            <a:r>
              <a:rPr lang="en-US" altLang="ko-KR"/>
              <a:t>2</a:t>
            </a:r>
            <a:r>
              <a:rPr lang="ko-KR" altLang="en-US"/>
              <a:t>가지 방안 중 하나를 선택하여 수정</a:t>
            </a:r>
            <a:endParaRPr lang="en-US" altLang="ko-KR"/>
          </a:p>
          <a:p>
            <a:pPr lvl="1"/>
            <a:r>
              <a:rPr lang="ko-KR" altLang="en-US"/>
              <a:t>이미지 확대기</a:t>
            </a:r>
            <a:r>
              <a:rPr lang="en-US" altLang="ko-KR"/>
              <a:t>(</a:t>
            </a:r>
            <a:r>
              <a:rPr lang="ko-KR" altLang="en-US"/>
              <a:t>팝업</a:t>
            </a:r>
            <a:r>
              <a:rPr lang="en-US" altLang="ko-KR"/>
              <a:t>)</a:t>
            </a:r>
            <a:r>
              <a:rPr lang="ko-KR" altLang="en-US"/>
              <a:t>과 같이 뒷배경 요소를 접근할 수 없게 처리</a:t>
            </a:r>
            <a:endParaRPr lang="en-US" altLang="ko-KR"/>
          </a:p>
          <a:p>
            <a:pPr lvl="1"/>
            <a:r>
              <a:rPr lang="ko-KR" altLang="en-US"/>
              <a:t>혹은 </a:t>
            </a:r>
            <a:r>
              <a:rPr lang="en-US" altLang="ko-KR"/>
              <a:t>&lt;div class="sitemap open"&gt; </a:t>
            </a:r>
            <a:r>
              <a:rPr lang="ko-KR" altLang="en-US"/>
              <a:t>요소를 </a:t>
            </a:r>
            <a:r>
              <a:rPr lang="en-US" altLang="ko-KR"/>
              <a:t>&lt;header&gt;</a:t>
            </a:r>
            <a:r>
              <a:rPr lang="ko-KR" altLang="en-US"/>
              <a:t>에서 분리하여 </a:t>
            </a:r>
            <a:r>
              <a:rPr lang="en-US" altLang="ko-KR"/>
              <a:t>&lt;body&gt; </a:t>
            </a:r>
            <a:r>
              <a:rPr lang="ko-KR" altLang="en-US"/>
              <a:t>내 자식으로 마크업 위치 변경하여 </a:t>
            </a:r>
            <a:r>
              <a:rPr lang="en-US" altLang="ko-KR"/>
              <a:t>&lt;section&gt;, &lt;header&gt;, &lt;div id="navskiplink"&gt;</a:t>
            </a:r>
            <a:r>
              <a:rPr lang="ko-KR" altLang="en-US"/>
              <a:t>에 </a:t>
            </a:r>
            <a:r>
              <a:rPr lang="en-US" altLang="ko-KR"/>
              <a:t>inert </a:t>
            </a:r>
            <a:r>
              <a:rPr lang="ko-KR" altLang="en-US"/>
              <a:t>속성 삽입</a:t>
            </a:r>
            <a:endParaRPr lang="en-US" altLang="ko-KR"/>
          </a:p>
        </p:txBody>
      </p:sp>
      <p:sp>
        <p:nvSpPr>
          <p:cNvPr id="11" name="Guideline">
            <a:extLst>
              <a:ext uri="{FF2B5EF4-FFF2-40B4-BE49-F238E27FC236}">
                <a16:creationId xmlns:a16="http://schemas.microsoft.com/office/drawing/2014/main" id="{24AF0B5D-BEF8-AFA0-0747-9E5F68AD35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grpSp>
        <p:nvGrpSpPr>
          <p:cNvPr id="19" name="Codebox_group_next_0">
            <a:extLst>
              <a:ext uri="{FF2B5EF4-FFF2-40B4-BE49-F238E27FC236}">
                <a16:creationId xmlns:a16="http://schemas.microsoft.com/office/drawing/2014/main" id="{D285EE69-6681-FB5F-2FF4-946062EE670C}"/>
              </a:ext>
            </a:extLst>
          </p:cNvPr>
          <p:cNvGrpSpPr/>
          <p:nvPr/>
        </p:nvGrpSpPr>
        <p:grpSpPr>
          <a:xfrm>
            <a:off x="344494" y="3328366"/>
            <a:ext cx="4464054" cy="1201030"/>
            <a:chOff x="640880" y="2145868"/>
            <a:chExt cx="379912" cy="1201030"/>
          </a:xfrm>
        </p:grpSpPr>
        <p:sp>
          <p:nvSpPr>
            <p:cNvPr id="20" name="Codebox_next_label_0">
              <a:extLst>
                <a:ext uri="{FF2B5EF4-FFF2-40B4-BE49-F238E27FC236}">
                  <a16:creationId xmlns:a16="http://schemas.microsoft.com/office/drawing/2014/main" id="{E0F8120D-694B-DC38-3716-F7D1C0ACA0C6}"/>
                </a:ext>
              </a:extLst>
            </p:cNvPr>
            <p:cNvSpPr txBox="1"/>
            <p:nvPr/>
          </p:nvSpPr>
          <p:spPr>
            <a:xfrm>
              <a:off x="640880" y="2145868"/>
              <a:ext cx="31377" cy="159467"/>
            </a:xfrm>
            <a:prstGeom prst="rect">
              <a:avLst/>
            </a:prstGeom>
            <a:noFill/>
          </p:spPr>
          <p:txBody>
            <a:bodyPr vert="horz" wrap="none" lIns="0" tIns="0" rIns="0" bIns="36005" rtlCol="0">
              <a:spAutoFit/>
            </a:bodyPr>
            <a:lstStyle/>
            <a:p>
              <a:r>
                <a:rPr lang="ko-KR" altLang="en-US" sz="800"/>
                <a:t>개선 방안</a:t>
              </a:r>
            </a:p>
          </p:txBody>
        </p:sp>
        <p:sp>
          <p:nvSpPr>
            <p:cNvPr id="21" name="Codebox_next_content_0">
              <a:extLst>
                <a:ext uri="{FF2B5EF4-FFF2-40B4-BE49-F238E27FC236}">
                  <a16:creationId xmlns:a16="http://schemas.microsoft.com/office/drawing/2014/main" id="{57BBEAB0-A2B9-AC89-21A4-8CB3FA535DDC}"/>
                </a:ext>
              </a:extLst>
            </p:cNvPr>
            <p:cNvSpPr txBox="1"/>
            <p:nvPr/>
          </p:nvSpPr>
          <p:spPr>
            <a:xfrm>
              <a:off x="640880" y="2323668"/>
              <a:ext cx="379912" cy="1023230"/>
            </a:xfrm>
            <a:prstGeom prst="rect">
              <a:avLst/>
            </a:prstGeom>
            <a:solidFill>
              <a:srgbClr val="F5F6F8"/>
            </a:solidFill>
          </p:spPr>
          <p:txBody>
            <a:bodyPr vert="horz" wrap="square" lIns="144018" tIns="108014" rIns="144018" bIns="108014" rtlCol="0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&lt;body&gt;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class="skipNav" id="navskiplink" tabindex="-1"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inert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&gt;…&lt;/div&gt;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&lt;header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inert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&gt;...&lt;/header&gt;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&lt;section role="main" class="open"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inert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&gt;...&lt;/section&gt;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&lt;div class="sitemap open"&gt;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전체 메뉴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&lt;/body&gt;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18B3B51-2517-10BB-05E4-52FDB3A8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27" t="25364" r="11985" b="51955"/>
          <a:stretch>
            <a:fillRect/>
          </a:stretch>
        </p:blipFill>
        <p:spPr>
          <a:xfrm>
            <a:off x="733760" y="4989793"/>
            <a:ext cx="3677916" cy="1168613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51C0DB-B647-F1FF-940B-233A61466DB2}"/>
              </a:ext>
            </a:extLst>
          </p:cNvPr>
          <p:cNvGrpSpPr/>
          <p:nvPr/>
        </p:nvGrpSpPr>
        <p:grpSpPr>
          <a:xfrm>
            <a:off x="5217477" y="1563550"/>
            <a:ext cx="4201112" cy="3228739"/>
            <a:chOff x="5217477" y="1563550"/>
            <a:chExt cx="4201112" cy="32287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98F4B4-9061-257C-4099-12B8D6DB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7477" y="1563550"/>
              <a:ext cx="4201112" cy="173129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3C5EAF3-919C-C8CC-10AF-E94A3A288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1368" y="3472391"/>
              <a:ext cx="3309524" cy="1319898"/>
            </a:xfrm>
            <a:prstGeom prst="rect">
              <a:avLst/>
            </a:prstGeom>
          </p:spPr>
        </p:pic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DAD930A6-D6D0-0717-635C-82CB14792EE8}"/>
                </a:ext>
              </a:extLst>
            </p:cNvPr>
            <p:cNvCxnSpPr>
              <a:cxnSpLocks/>
              <a:stCxn id="28" idx="2"/>
              <a:endCxn id="29" idx="1"/>
            </p:cNvCxnSpPr>
            <p:nvPr/>
          </p:nvCxnSpPr>
          <p:spPr>
            <a:xfrm rot="16200000" flipH="1">
              <a:off x="5509169" y="3303888"/>
              <a:ext cx="512508" cy="168304"/>
            </a:xfrm>
            <a:prstGeom prst="bentConnector2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EB1EE26-D8AE-71F8-C98D-7A6A62C6B159}"/>
                </a:ext>
              </a:extLst>
            </p:cNvPr>
            <p:cNvSpPr/>
            <p:nvPr/>
          </p:nvSpPr>
          <p:spPr>
            <a:xfrm>
              <a:off x="5376216" y="2947027"/>
              <a:ext cx="610110" cy="184759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0B8DBC-02B9-CD46-8FD3-54C51630EDC7}"/>
                </a:ext>
              </a:extLst>
            </p:cNvPr>
            <p:cNvSpPr/>
            <p:nvPr/>
          </p:nvSpPr>
          <p:spPr>
            <a:xfrm>
              <a:off x="5849575" y="3551914"/>
              <a:ext cx="458385" cy="184759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280FF7-8875-A17C-CFCA-8AC0360AA7EA}"/>
              </a:ext>
            </a:extLst>
          </p:cNvPr>
          <p:cNvGrpSpPr/>
          <p:nvPr/>
        </p:nvGrpSpPr>
        <p:grpSpPr>
          <a:xfrm>
            <a:off x="5538141" y="4279051"/>
            <a:ext cx="3578636" cy="2030276"/>
            <a:chOff x="5538141" y="4184781"/>
            <a:chExt cx="3578636" cy="203027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7012B1-A7EA-D03F-1229-831A56598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8141" y="4192077"/>
              <a:ext cx="3578636" cy="2004036"/>
            </a:xfrm>
            <a:prstGeom prst="rect">
              <a:avLst/>
            </a:prstGeom>
          </p:spPr>
        </p:pic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B268628A-3277-02B5-86B2-48894145566A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V="1">
              <a:off x="5596506" y="4402608"/>
              <a:ext cx="675896" cy="1736101"/>
            </a:xfrm>
            <a:prstGeom prst="bentConnector3">
              <a:avLst>
                <a:gd name="adj1" fmla="val 133822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2F05FC2-F95B-2107-596F-EDC33B10FF01}"/>
                </a:ext>
              </a:extLst>
            </p:cNvPr>
            <p:cNvSpPr/>
            <p:nvPr/>
          </p:nvSpPr>
          <p:spPr>
            <a:xfrm>
              <a:off x="6272402" y="4184781"/>
              <a:ext cx="2803437" cy="435655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111A7F6-7D77-EAE7-20C3-4CF3D17D3EAA}"/>
                </a:ext>
              </a:extLst>
            </p:cNvPr>
            <p:cNvSpPr/>
            <p:nvPr/>
          </p:nvSpPr>
          <p:spPr>
            <a:xfrm>
              <a:off x="5596506" y="6062363"/>
              <a:ext cx="1914785" cy="152694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EB68C87-ACDA-20BC-05FD-1D91B087C29D}"/>
              </a:ext>
            </a:extLst>
          </p:cNvPr>
          <p:cNvSpPr txBox="1"/>
          <p:nvPr/>
        </p:nvSpPr>
        <p:spPr>
          <a:xfrm>
            <a:off x="1817764" y="4669317"/>
            <a:ext cx="1514958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en-US" altLang="ko-KR" sz="900">
                <a:highlight>
                  <a:srgbClr val="FFFF00"/>
                </a:highlight>
              </a:rPr>
              <a:t>NVDA </a:t>
            </a:r>
            <a:r>
              <a:rPr lang="ko-KR" altLang="en-US" sz="900">
                <a:highlight>
                  <a:srgbClr val="FFFF00"/>
                </a:highlight>
              </a:rPr>
              <a:t>스크린 리더 탐색 결과 참고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C35980F-9311-5F2C-3D11-04FB0E983735}"/>
              </a:ext>
            </a:extLst>
          </p:cNvPr>
          <p:cNvSpPr/>
          <p:nvPr/>
        </p:nvSpPr>
        <p:spPr>
          <a:xfrm>
            <a:off x="727602" y="4989793"/>
            <a:ext cx="2006172" cy="61915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62107DB-57C9-B93E-24FE-7CC8F93F95EB}"/>
              </a:ext>
            </a:extLst>
          </p:cNvPr>
          <p:cNvSpPr/>
          <p:nvPr/>
        </p:nvSpPr>
        <p:spPr>
          <a:xfrm>
            <a:off x="722608" y="5630507"/>
            <a:ext cx="3726844" cy="53462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6D88E353-8B6F-A642-F1B1-18A90E4C16D1}"/>
              </a:ext>
            </a:extLst>
          </p:cNvPr>
          <p:cNvCxnSpPr>
            <a:cxnSpLocks/>
            <a:stCxn id="40" idx="1"/>
            <a:endCxn id="41" idx="1"/>
          </p:cNvCxnSpPr>
          <p:nvPr/>
        </p:nvCxnSpPr>
        <p:spPr>
          <a:xfrm rot="10800000" flipV="1">
            <a:off x="722608" y="5299371"/>
            <a:ext cx="4994" cy="598448"/>
          </a:xfrm>
          <a:prstGeom prst="bentConnector3">
            <a:avLst>
              <a:gd name="adj1" fmla="val 4677493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446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583F-E6EC-52CC-A1F5-5BB229D84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BE342AEC-B4BE-D150-C8A4-E8B3A7F428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사이드 내비게이션 </a:t>
            </a:r>
            <a:endParaRPr lang="en-US" altLang="ko-KR"/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2F7A19E0-927E-6691-85D7-CD2635C334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D4E489F-0A5C-9008-DEC3-528F3623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2.4.4 Link Purpose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9C1B494E-8475-A491-4BEA-7B9FE58C7C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사이드 네비게이션의 표시된 부분의 링크를 눌렀을 때</a:t>
            </a:r>
            <a:r>
              <a:rPr lang="en-US" altLang="ko-KR"/>
              <a:t>, </a:t>
            </a:r>
            <a:r>
              <a:rPr lang="ko-KR" altLang="en-US"/>
              <a:t>하위 메뉴</a:t>
            </a:r>
            <a:r>
              <a:rPr lang="en-US" altLang="ko-KR"/>
              <a:t>('</a:t>
            </a:r>
            <a:r>
              <a:rPr lang="ko-KR" altLang="en-US"/>
              <a:t>각 부분의 이름과 역할</a:t>
            </a:r>
            <a:r>
              <a:rPr lang="en-US" altLang="ko-KR"/>
              <a:t>')</a:t>
            </a:r>
            <a:r>
              <a:rPr lang="ko-KR" altLang="en-US"/>
              <a:t>의 첫번째 메뉴</a:t>
            </a:r>
            <a:r>
              <a:rPr lang="en-US" altLang="ko-KR"/>
              <a:t>('</a:t>
            </a:r>
            <a:r>
              <a:rPr lang="ko-KR" altLang="en-US"/>
              <a:t>앞면</a:t>
            </a:r>
            <a:r>
              <a:rPr lang="en-US" altLang="ko-KR"/>
              <a:t>')</a:t>
            </a:r>
            <a:r>
              <a:rPr lang="ko-KR" altLang="en-US"/>
              <a:t>로 이동하고 있으나</a:t>
            </a:r>
            <a:r>
              <a:rPr lang="en-US" altLang="ko-KR"/>
              <a:t>,  </a:t>
            </a:r>
            <a:r>
              <a:rPr lang="ko-KR" altLang="en-US"/>
              <a:t>하위 메뉴의 모든 메뉴가 링크 텍스트로 제공되어 정확한 링크의 목적지 정보가 일치하지 않음</a:t>
            </a:r>
            <a:endParaRPr lang="en-US" altLang="ko-KR"/>
          </a:p>
          <a:p>
            <a:r>
              <a:rPr lang="ko-KR" altLang="en-US"/>
              <a:t>링크를 통해 실행되는 기능 또는 연결되는 페이지 정보를 반영하여 링크 텍스트를 정확한 내용으로 수정해야 함 </a:t>
            </a:r>
            <a:endParaRPr lang="en-US" altLang="ko-KR"/>
          </a:p>
          <a:p>
            <a:r>
              <a:rPr lang="en-US" altLang="ko-KR"/>
              <a:t>'</a:t>
            </a:r>
            <a:r>
              <a:rPr lang="ko-KR" altLang="en-US"/>
              <a:t>설정</a:t>
            </a:r>
            <a:r>
              <a:rPr lang="en-US" altLang="ko-KR"/>
              <a:t>', '</a:t>
            </a:r>
            <a:r>
              <a:rPr lang="ko-KR" altLang="en-US"/>
              <a:t>제품 사용 시 알아두기</a:t>
            </a:r>
            <a:r>
              <a:rPr lang="en-US" altLang="ko-KR"/>
              <a:t>' </a:t>
            </a:r>
            <a:r>
              <a:rPr lang="ko-KR" altLang="en-US"/>
              <a:t>동일 오류 개선 필요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5330800D-AC66-70D2-2168-EE836E31F1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3EAA8228-9BC7-3AA2-61C8-E471A59B4E2E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A12E3B2-8569-2220-CFCE-84F93CE9D139}"/>
              </a:ext>
            </a:extLst>
          </p:cNvPr>
          <p:cNvGrpSpPr/>
          <p:nvPr/>
        </p:nvGrpSpPr>
        <p:grpSpPr>
          <a:xfrm>
            <a:off x="344488" y="2901427"/>
            <a:ext cx="4464050" cy="682360"/>
            <a:chOff x="631825" y="4319397"/>
            <a:chExt cx="4104304" cy="6823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5B117E-70F1-7A03-7614-371FD88840E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A97F0BE-BFF3-26D8-39F4-C0476F2C3B7F}"/>
                </a:ext>
              </a:extLst>
            </p:cNvPr>
            <p:cNvSpPr/>
            <p:nvPr/>
          </p:nvSpPr>
          <p:spPr>
            <a:xfrm>
              <a:off x="631825" y="4521075"/>
              <a:ext cx="4104000" cy="48068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="./003_getting-started_1.html" class="chapter_2" aria-label="</a:t>
              </a:r>
              <a:r>
                <a:rPr lang="ko-KR" altLang="en-US" sz="800">
                  <a:solidFill>
                    <a:srgbClr val="000000"/>
                  </a:solidFill>
                  <a:latin typeface="Consolas" panose="020B0609020204030204" pitchFamily="49" charset="0"/>
                </a:rPr>
                <a:t>시작하기 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: </a:t>
              </a:r>
              <a:r>
                <a:rPr lang="ko-KR" altLang="en-US" sz="800">
                  <a:solidFill>
                    <a:srgbClr val="000000"/>
                  </a:solidFill>
                  <a:latin typeface="Consolas" panose="020B0609020204030204" pitchFamily="49" charset="0"/>
                </a:rPr>
                <a:t>각 부분의 이름과 역할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앞면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오른쪽면왼쪽면뒷면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"&gt;...&lt;/a&gt;</a:t>
              </a:r>
              <a:endParaRPr lang="ko-KR" altLang="en-US" sz="80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052833A-DEF7-AA97-D511-6FDE35D7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63" y="5819145"/>
            <a:ext cx="4479736" cy="6692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58EE140-1AB2-2CA3-1009-1557A977A64B}"/>
              </a:ext>
            </a:extLst>
          </p:cNvPr>
          <p:cNvSpPr/>
          <p:nvPr/>
        </p:nvSpPr>
        <p:spPr>
          <a:xfrm>
            <a:off x="8126638" y="5791056"/>
            <a:ext cx="1449243" cy="16276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7F8304-1F78-1C24-0E29-64756C4E7A1B}"/>
              </a:ext>
            </a:extLst>
          </p:cNvPr>
          <p:cNvSpPr/>
          <p:nvPr/>
        </p:nvSpPr>
        <p:spPr>
          <a:xfrm>
            <a:off x="5181470" y="5925350"/>
            <a:ext cx="1753584" cy="16276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5BD7A9-21C0-D57F-D86E-282EFA678A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220" b="9764"/>
          <a:stretch>
            <a:fillRect/>
          </a:stretch>
        </p:blipFill>
        <p:spPr>
          <a:xfrm>
            <a:off x="5123186" y="3606563"/>
            <a:ext cx="4426237" cy="19171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7BCF71-F931-C4F8-AB03-D834767C3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796" y="1557338"/>
            <a:ext cx="1195464" cy="19776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88E0E4-8273-C8A9-3B69-8371319F058F}"/>
              </a:ext>
            </a:extLst>
          </p:cNvPr>
          <p:cNvSpPr/>
          <p:nvPr/>
        </p:nvSpPr>
        <p:spPr>
          <a:xfrm>
            <a:off x="6853412" y="1840681"/>
            <a:ext cx="1013619" cy="297558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5103A5-1504-7E44-D8D2-657970FF52F0}"/>
              </a:ext>
            </a:extLst>
          </p:cNvPr>
          <p:cNvSpPr/>
          <p:nvPr/>
        </p:nvSpPr>
        <p:spPr>
          <a:xfrm>
            <a:off x="5097463" y="3614846"/>
            <a:ext cx="4464050" cy="190605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5334F6C-7B4B-D601-5D64-F77A3948C4B8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867031" y="1989460"/>
            <a:ext cx="940539" cy="1642261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7FB5EF-3C6F-830F-1B3A-9F0A25809DC2}"/>
              </a:ext>
            </a:extLst>
          </p:cNvPr>
          <p:cNvSpPr/>
          <p:nvPr/>
        </p:nvSpPr>
        <p:spPr>
          <a:xfrm>
            <a:off x="6850536" y="2579620"/>
            <a:ext cx="1013619" cy="245915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A253EE-0F91-B6E2-1B92-5D08CAFCC0EB}"/>
              </a:ext>
            </a:extLst>
          </p:cNvPr>
          <p:cNvSpPr/>
          <p:nvPr/>
        </p:nvSpPr>
        <p:spPr>
          <a:xfrm>
            <a:off x="6856290" y="3059826"/>
            <a:ext cx="1013619" cy="245915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Guideline">
            <a:extLst>
              <a:ext uri="{FF2B5EF4-FFF2-40B4-BE49-F238E27FC236}">
                <a16:creationId xmlns:a16="http://schemas.microsoft.com/office/drawing/2014/main" id="{CE3CEE97-11A7-9D47-2440-AE71419835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098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D82BD-25DD-8D31-CABC-D0EE0AE3B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BD8DE4B-2C4C-EBF6-9477-6743828E4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전체 메뉴 </a:t>
            </a:r>
            <a:endParaRPr lang="en-US" altLang="ko-KR"/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48516005-6E56-00A3-C458-520183C7E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F8AAD4C-6E36-6229-E086-B3321579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2.4.4 Link Purpose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A90024D0-877B-728F-3C3C-B6C0C26EBC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링크</a:t>
            </a:r>
            <a:r>
              <a:rPr lang="en-US" altLang="ko-KR"/>
              <a:t> </a:t>
            </a:r>
            <a:r>
              <a:rPr lang="ko-KR" altLang="en-US"/>
              <a:t>텍스트를 제공하고 있으나 해당 링크 메뉴의 하위 메뉴인 </a:t>
            </a:r>
            <a:r>
              <a:rPr lang="en-US" altLang="ko-KR"/>
              <a:t>'</a:t>
            </a:r>
            <a:r>
              <a:rPr lang="ko-KR" altLang="en-US"/>
              <a:t>각 부분의 이름과 역할</a:t>
            </a:r>
            <a:r>
              <a:rPr lang="en-US" altLang="ko-KR"/>
              <a:t>'</a:t>
            </a:r>
            <a:r>
              <a:rPr lang="ko-KR" altLang="en-US"/>
              <a:t>의 모든 하위 메뉴가 링크 텍스트로 제공되어 정확한 링크의 목적지</a:t>
            </a:r>
            <a:r>
              <a:rPr lang="en-US" altLang="ko-KR"/>
              <a:t>('</a:t>
            </a:r>
            <a:r>
              <a:rPr lang="ko-KR" altLang="en-US"/>
              <a:t>앞면</a:t>
            </a:r>
            <a:r>
              <a:rPr lang="en-US" altLang="ko-KR"/>
              <a:t>')</a:t>
            </a:r>
            <a:r>
              <a:rPr lang="ko-KR" altLang="en-US"/>
              <a:t> 정보가 일치하지 않음</a:t>
            </a:r>
            <a:endParaRPr lang="en-US" altLang="ko-KR"/>
          </a:p>
          <a:p>
            <a:r>
              <a:rPr lang="ko-KR" altLang="en-US"/>
              <a:t>링크를 통해 실행되는 기능 또는 연결되는 페이지 정보를 반영하여 링크 텍스트를 정확한 내용으로 수정해야 함 </a:t>
            </a:r>
            <a:endParaRPr lang="en-US" altLang="ko-KR"/>
          </a:p>
          <a:p>
            <a:r>
              <a:rPr lang="ko-KR" altLang="en-US"/>
              <a:t>페이지 내 동일 오류 확인 필요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45406467-BDE0-308C-36FA-C7587F718F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4F399DEF-725D-78CF-A113-08D006B3CFE3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C0416C6-A113-9AF0-B9FA-12EC504DAEBF}"/>
              </a:ext>
            </a:extLst>
          </p:cNvPr>
          <p:cNvGrpSpPr/>
          <p:nvPr/>
        </p:nvGrpSpPr>
        <p:grpSpPr>
          <a:xfrm>
            <a:off x="344488" y="2887510"/>
            <a:ext cx="4464050" cy="666009"/>
            <a:chOff x="631825" y="4319397"/>
            <a:chExt cx="4104304" cy="6660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4D0CEA-EAC2-BAD0-1334-B27A51199890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A797360-A69C-0FC8-AD0C-CE05DFA4AEF8}"/>
                </a:ext>
              </a:extLst>
            </p:cNvPr>
            <p:cNvSpPr/>
            <p:nvPr/>
          </p:nvSpPr>
          <p:spPr>
            <a:xfrm>
              <a:off x="631825" y="4521075"/>
              <a:ext cx="4104000" cy="46433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&lt;a 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href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="./003_getting-started_1.html" class="chapter_2" aria-label="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시작하기 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: 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각 부분의 이름과 역할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, </a:t>
              </a:r>
              <a:r>
                <a:rPr kumimoji="0" lang="ko-KR" alt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앞면</a:t>
              </a:r>
              <a:r>
                <a:rPr kumimoji="0" lang="ko-KR" altLang="en-US" sz="800" b="1" i="0" u="none" strike="sng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오른쪽면왼쪽면뒷면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+mn-cs"/>
                </a:rPr>
                <a:t>"&gt;...&lt;/a&gt;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B8894B7-465C-E5E9-4985-C86E76D9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805"/>
          <a:stretch>
            <a:fillRect/>
          </a:stretch>
        </p:blipFill>
        <p:spPr>
          <a:xfrm>
            <a:off x="5293143" y="2817515"/>
            <a:ext cx="4116855" cy="1220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2C0C62-34DC-9ACD-14A3-9664333A4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19" y="4889043"/>
            <a:ext cx="4448245" cy="2676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5D0212-1120-AA22-30B0-E380D50BBC7C}"/>
              </a:ext>
            </a:extLst>
          </p:cNvPr>
          <p:cNvSpPr/>
          <p:nvPr/>
        </p:nvSpPr>
        <p:spPr>
          <a:xfrm>
            <a:off x="5404918" y="3187017"/>
            <a:ext cx="452675" cy="16276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DB219B-8B2B-C040-1C02-1B7351DD03D9}"/>
              </a:ext>
            </a:extLst>
          </p:cNvPr>
          <p:cNvSpPr/>
          <p:nvPr/>
        </p:nvSpPr>
        <p:spPr>
          <a:xfrm>
            <a:off x="8108532" y="4858892"/>
            <a:ext cx="1449243" cy="16276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B4ADF7-42A2-2FC2-73C3-627F527B1089}"/>
              </a:ext>
            </a:extLst>
          </p:cNvPr>
          <p:cNvSpPr/>
          <p:nvPr/>
        </p:nvSpPr>
        <p:spPr>
          <a:xfrm>
            <a:off x="5163364" y="4993186"/>
            <a:ext cx="1753584" cy="16276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Guideline">
            <a:extLst>
              <a:ext uri="{FF2B5EF4-FFF2-40B4-BE49-F238E27FC236}">
                <a16:creationId xmlns:a16="http://schemas.microsoft.com/office/drawing/2014/main" id="{08D15EA6-BF47-EDD1-6A3D-A91658AA54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6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BEAC1-5961-9669-5C40-274D9B67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9ABD901-50D7-B093-21C8-99DC1CBD0A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 </a:t>
            </a:r>
            <a:r>
              <a:rPr lang="ko-KR" altLang="en-US"/>
              <a:t>기본기능 </a:t>
            </a:r>
            <a:r>
              <a:rPr lang="en-US" altLang="ko-KR"/>
              <a:t>&gt; </a:t>
            </a:r>
            <a:r>
              <a:rPr lang="ko-KR" altLang="en-US"/>
              <a:t>키보드 </a:t>
            </a:r>
            <a:r>
              <a:rPr lang="en-US" altLang="ko-KR"/>
              <a:t>&gt; </a:t>
            </a:r>
            <a:r>
              <a:rPr lang="ko-KR" altLang="en-US"/>
              <a:t>핫 키 사용하기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27CFCD2F-EAC3-2308-5309-A6CCF99BEA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http://hansem-um.s3-website-us-west-1.amazonaws.com/pc%EC%A0%91%EA%B7%BC%EC%84%B1/kor_250902/004_basics_2.html#0</a:t>
            </a:r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1A27E752-3A3D-4B33-3C47-6981472264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● PC Web    ● Mobile Web    /    ● NVDA    ● TalkBack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74CE6D4-2940-8E78-5C7B-345CAFBF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2.4.6 Headings and labels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13C31823-FF79-BF10-CCF5-7E2003444C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1183456"/>
          </a:xfrm>
        </p:spPr>
        <p:txBody>
          <a:bodyPr/>
          <a:lstStyle/>
          <a:p>
            <a:r>
              <a:rPr lang="ko-KR" altLang="en-US"/>
              <a:t>페이지 내 동일한 이름의 버튼이 </a:t>
            </a:r>
            <a:r>
              <a:rPr lang="en-US" altLang="ko-KR"/>
              <a:t>2</a:t>
            </a:r>
            <a:r>
              <a:rPr lang="ko-KR" altLang="en-US"/>
              <a:t>개 이상 제공되는 경우</a:t>
            </a:r>
            <a:r>
              <a:rPr lang="en-US" altLang="ko-KR"/>
              <a:t>, </a:t>
            </a:r>
            <a:r>
              <a:rPr lang="ko-KR" altLang="en-US"/>
              <a:t>스크린 리더 사용자에게 혼란을 줄 수 있으므로 아래 순서에 따라 수정해야 함</a:t>
            </a:r>
            <a:endParaRPr lang="en-US" altLang="ko-KR"/>
          </a:p>
          <a:p>
            <a:pPr lvl="1"/>
            <a:r>
              <a:rPr lang="ko-KR" altLang="en-US"/>
              <a:t>① 각 이미지 </a:t>
            </a:r>
            <a:r>
              <a:rPr lang="en-US" altLang="ko-KR"/>
              <a:t>alt</a:t>
            </a:r>
            <a:r>
              <a:rPr lang="ko-KR" altLang="en-US"/>
              <a:t>에 적절한 대체 텍스트를 제공하여 서로 구분 가능하도록 수정</a:t>
            </a:r>
            <a:endParaRPr lang="en-US" altLang="ko-KR"/>
          </a:p>
          <a:p>
            <a:pPr lvl="1"/>
            <a:r>
              <a:rPr lang="ko-KR" altLang="en-US"/>
              <a:t>② </a:t>
            </a:r>
            <a:r>
              <a:rPr lang="en-US" altLang="ko-KR"/>
              <a:t>&lt;button&gt; </a:t>
            </a:r>
            <a:r>
              <a:rPr lang="ko-KR" altLang="en-US"/>
              <a:t>속성의 </a:t>
            </a:r>
            <a:r>
              <a:rPr lang="en-US" altLang="ko-KR"/>
              <a:t>title </a:t>
            </a:r>
            <a:r>
              <a:rPr lang="ko-KR" altLang="en-US"/>
              <a:t>값으로 </a:t>
            </a:r>
            <a:r>
              <a:rPr lang="en-US" altLang="ko-KR"/>
              <a:t>&lt;img&gt;</a:t>
            </a:r>
            <a:r>
              <a:rPr lang="ko-KR" altLang="en-US"/>
              <a:t>의 </a:t>
            </a:r>
            <a:r>
              <a:rPr lang="en-US" altLang="ko-KR"/>
              <a:t>alt </a:t>
            </a:r>
            <a:r>
              <a:rPr lang="ko-KR" altLang="en-US"/>
              <a:t>값을 제공해야 함</a:t>
            </a:r>
            <a:endParaRPr lang="en-US" altLang="ko-KR"/>
          </a:p>
          <a:p>
            <a:pPr lvl="1"/>
            <a:r>
              <a:rPr lang="en-US" altLang="ko-KR"/>
              <a:t>③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/>
              <a:t>aria-label </a:t>
            </a:r>
            <a:r>
              <a:rPr lang="ko-KR" altLang="en-US"/>
              <a:t>속성이 </a:t>
            </a:r>
            <a:r>
              <a:rPr lang="en-US" altLang="ko-KR"/>
              <a:t>title </a:t>
            </a:r>
            <a:r>
              <a:rPr lang="ko-KR" altLang="en-US"/>
              <a:t>속성보다 더 높은 우선순위를 가지고 있으므로 스크린 리더가 </a:t>
            </a:r>
            <a:r>
              <a:rPr lang="en-US" altLang="ko-KR"/>
              <a:t>title </a:t>
            </a:r>
            <a:r>
              <a:rPr lang="ko-KR" altLang="en-US"/>
              <a:t>속성을 무시할 가능성이 있음</a:t>
            </a:r>
            <a:r>
              <a:rPr lang="en-US" altLang="ko-KR"/>
              <a:t>, &lt;button&gt;</a:t>
            </a:r>
            <a:r>
              <a:rPr lang="ko-KR" altLang="en-US"/>
              <a:t>의 </a:t>
            </a:r>
            <a:r>
              <a:rPr lang="en-US" altLang="ko-KR"/>
              <a:t>aria-label </a:t>
            </a:r>
            <a:r>
              <a:rPr lang="ko-KR" altLang="en-US"/>
              <a:t>속성을 삭제해야 함</a:t>
            </a:r>
            <a:endParaRPr lang="en-US" altLang="ko-KR"/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C7A77B60-FA47-14C2-370E-E632D3B94C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5278389D-233C-A18B-F5F5-029174E36973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A858A4-E862-3B74-923C-920A658688A8}"/>
              </a:ext>
            </a:extLst>
          </p:cNvPr>
          <p:cNvGrpSpPr/>
          <p:nvPr/>
        </p:nvGrpSpPr>
        <p:grpSpPr>
          <a:xfrm>
            <a:off x="5544323" y="1673465"/>
            <a:ext cx="3856079" cy="2601942"/>
            <a:chOff x="5583131" y="1571523"/>
            <a:chExt cx="3293080" cy="22220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FBDF4B-A79C-0053-B5F2-807A6EAA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131" y="1571523"/>
              <a:ext cx="3293080" cy="222205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6604B5D-2C19-0500-75C0-87725022D40E}"/>
                </a:ext>
              </a:extLst>
            </p:cNvPr>
            <p:cNvSpPr/>
            <p:nvPr/>
          </p:nvSpPr>
          <p:spPr>
            <a:xfrm>
              <a:off x="7134138" y="2167266"/>
              <a:ext cx="176728" cy="167963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64F0EB-D1B2-AB39-0E89-D0C59794A171}"/>
                </a:ext>
              </a:extLst>
            </p:cNvPr>
            <p:cNvSpPr/>
            <p:nvPr/>
          </p:nvSpPr>
          <p:spPr>
            <a:xfrm>
              <a:off x="7174571" y="3569971"/>
              <a:ext cx="176728" cy="167963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447758-261E-CD8D-5E36-09643573B355}"/>
              </a:ext>
            </a:extLst>
          </p:cNvPr>
          <p:cNvGrpSpPr/>
          <p:nvPr/>
        </p:nvGrpSpPr>
        <p:grpSpPr>
          <a:xfrm>
            <a:off x="6145724" y="4478616"/>
            <a:ext cx="2653277" cy="2011084"/>
            <a:chOff x="6338323" y="4324418"/>
            <a:chExt cx="1857342" cy="140779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E76E334-9EC1-ED69-6EF1-E5419DD97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8323" y="4324418"/>
              <a:ext cx="1857342" cy="140779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D1E3F6C-626D-6899-6B07-1FC83C7DB164}"/>
                </a:ext>
              </a:extLst>
            </p:cNvPr>
            <p:cNvSpPr/>
            <p:nvPr/>
          </p:nvSpPr>
          <p:spPr>
            <a:xfrm>
              <a:off x="6493460" y="4746812"/>
              <a:ext cx="1702205" cy="771790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3F7863-E55F-4707-D8C1-6009DD4ECB7F}"/>
              </a:ext>
            </a:extLst>
          </p:cNvPr>
          <p:cNvGrpSpPr/>
          <p:nvPr/>
        </p:nvGrpSpPr>
        <p:grpSpPr>
          <a:xfrm>
            <a:off x="344488" y="3180032"/>
            <a:ext cx="4464050" cy="1901988"/>
            <a:chOff x="631825" y="4319397"/>
            <a:chExt cx="4104304" cy="19019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F87763-56D7-DA2C-232D-3BC3644680A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BF901B-5B54-E457-78E1-1378169EF3DD}"/>
                </a:ext>
              </a:extLst>
            </p:cNvPr>
            <p:cNvSpPr/>
            <p:nvPr/>
          </p:nvSpPr>
          <p:spPr>
            <a:xfrm>
              <a:off x="631825" y="4521075"/>
              <a:ext cx="4104000" cy="170031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class="Img-Center"&gt;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&lt;img alt="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Fn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키를 눌러 핫키를 사용하는 방법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class="C_Image" src="contents/images/s-fn_f1.svg"&gt;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class="imgPopBtn"&gt;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&lt;button class="btnPopOpen" aria-haspopup="dialog"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이미지 확대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 title="Fn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키를 눌러 핫키를 사용하는 방법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&lt;img src="contents/images/template/arrow_plus.svg" data-rel="contents/images/s-fn_f1.svg" alt="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이미지 확대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6304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3F222-ED49-E234-AF37-AF077C1E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ACF78FF-59B5-F146-9A90-4342514B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3.1.2 Language of Parts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95A66809-47C6-EB21-4789-9D191976AE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팝업 이미지의 상태를 알려주는 네임의 언어가 웹 문서의 언어 속성과 다른 언어로 제공됨</a:t>
            </a:r>
            <a:endParaRPr lang="en-US" altLang="ko-KR"/>
          </a:p>
          <a:p>
            <a:r>
              <a:rPr lang="ko-KR" altLang="en-US"/>
              <a:t>콘텐츠를 주언어와 다른 언어로 전달해야 하는 특별한 목적이 없는 경우</a:t>
            </a:r>
            <a:r>
              <a:rPr lang="en-US" altLang="ko-KR"/>
              <a:t>, </a:t>
            </a:r>
            <a:r>
              <a:rPr lang="ko-KR" altLang="en-US"/>
              <a:t>콘텐츠를 한글로 변경해야 함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A8D052B0-0F45-1DA7-F6D7-C07FB4EBEF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ABF99F97-F977-8D74-CB98-B24A4525DA80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21F7E-9723-E4CC-3CB4-3D0DE86A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46" y="5331617"/>
            <a:ext cx="4050913" cy="8922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3DA637-795A-174D-4D66-D4BA9AB24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70" y="2060997"/>
            <a:ext cx="1866385" cy="1803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F2DCFB-8B48-F82F-7107-E9F836537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650" y="4252448"/>
            <a:ext cx="4114131" cy="9102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FC16DE-ABA5-52D9-DCF6-CCD93139B1E2}"/>
              </a:ext>
            </a:extLst>
          </p:cNvPr>
          <p:cNvSpPr/>
          <p:nvPr/>
        </p:nvSpPr>
        <p:spPr>
          <a:xfrm>
            <a:off x="8413006" y="4514266"/>
            <a:ext cx="1009127" cy="195137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21C4B5-5468-FEDA-50DF-1DF3F110A00C}"/>
              </a:ext>
            </a:extLst>
          </p:cNvPr>
          <p:cNvSpPr/>
          <p:nvPr/>
        </p:nvSpPr>
        <p:spPr>
          <a:xfrm>
            <a:off x="5442483" y="4689278"/>
            <a:ext cx="1549518" cy="159079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4A2E323C-737C-4DE1-C1C6-2716DBDC8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1000" y="553473"/>
            <a:ext cx="8787600" cy="208800"/>
          </a:xfrm>
        </p:spPr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공통 기능 </a:t>
            </a:r>
            <a:r>
              <a:rPr lang="en-US" altLang="ko-KR"/>
              <a:t>&gt; </a:t>
            </a:r>
            <a:r>
              <a:rPr lang="ko-KR" altLang="en-US"/>
              <a:t>이미지 확대기</a:t>
            </a:r>
            <a:r>
              <a:rPr lang="en-US" altLang="ko-KR"/>
              <a:t>(</a:t>
            </a:r>
            <a:r>
              <a:rPr lang="ko-KR" altLang="en-US"/>
              <a:t>팝업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18" name="Url">
            <a:extLst>
              <a:ext uri="{FF2B5EF4-FFF2-40B4-BE49-F238E27FC236}">
                <a16:creationId xmlns:a16="http://schemas.microsoft.com/office/drawing/2014/main" id="{B84BC473-D6CE-F68C-720E-91FF0E78F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1000" y="762769"/>
            <a:ext cx="8787600" cy="208800"/>
          </a:xfrm>
        </p:spPr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http://hansem-um.s3-website-us-west-1.amazonaws.com/pc%EC%A0%91%EA%B7%BC%EC%84%B1/kor_250902/003_getting-started_1.html#0 </a:t>
            </a:r>
            <a:endParaRPr lang="ko-KR" altLang="en-US"/>
          </a:p>
        </p:txBody>
      </p:sp>
      <p:sp>
        <p:nvSpPr>
          <p:cNvPr id="19" name="Guideline">
            <a:extLst>
              <a:ext uri="{FF2B5EF4-FFF2-40B4-BE49-F238E27FC236}">
                <a16:creationId xmlns:a16="http://schemas.microsoft.com/office/drawing/2014/main" id="{34800850-529E-00D3-541E-681A4CC9A9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en-US" altLang="ko-KR"/>
              <a:t>● PC Web    ● Mobile Web    /    ● NVDA    ● </a:t>
            </a:r>
            <a:r>
              <a:rPr lang="en-US" altLang="ko-KR" err="1"/>
              <a:t>TalkBack</a:t>
            </a: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170849-0BCD-6168-6090-1EE2B59CE87C}"/>
              </a:ext>
            </a:extLst>
          </p:cNvPr>
          <p:cNvSpPr/>
          <p:nvPr/>
        </p:nvSpPr>
        <p:spPr>
          <a:xfrm>
            <a:off x="8562395" y="5607960"/>
            <a:ext cx="917388" cy="195137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CC8FC5-17E7-63FB-A740-BC191A1D109D}"/>
              </a:ext>
            </a:extLst>
          </p:cNvPr>
          <p:cNvSpPr/>
          <p:nvPr/>
        </p:nvSpPr>
        <p:spPr>
          <a:xfrm>
            <a:off x="5570346" y="5782976"/>
            <a:ext cx="1580663" cy="159079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806BC7-4E8E-2D28-DC43-87C58ADDDE9C}"/>
              </a:ext>
            </a:extLst>
          </p:cNvPr>
          <p:cNvGrpSpPr/>
          <p:nvPr/>
        </p:nvGrpSpPr>
        <p:grpSpPr>
          <a:xfrm>
            <a:off x="344488" y="2716620"/>
            <a:ext cx="4464050" cy="1281562"/>
            <a:chOff x="631825" y="4319397"/>
            <a:chExt cx="4104304" cy="12815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0602F4-24FB-1E45-4572-047491E1CE3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B87084-502C-7A64-43B3-E86AFA2E622B}"/>
                </a:ext>
              </a:extLst>
            </p:cNvPr>
            <p:cNvSpPr/>
            <p:nvPr/>
          </p:nvSpPr>
          <p:spPr>
            <a:xfrm>
              <a:off x="631825" y="4521075"/>
              <a:ext cx="4104000" cy="107988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="contents/images/s-front_14.svg" alt="</a:t>
              </a:r>
              <a:r>
                <a:rPr lang="ko-KR" altLang="en-US" sz="800">
                  <a:solidFill>
                    <a:srgbClr val="000000"/>
                  </a:solidFill>
                  <a:latin typeface="Consolas" panose="020B0609020204030204" pitchFamily="49" charset="0"/>
                </a:rPr>
                <a:t>컴퓨터의 전면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" style="transform: translate(0px, 0px) scale(4);"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최대 확대 도달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lvl="0">
                <a:defRPr/>
              </a:pPr>
              <a:endPara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endParaRPr>
            </a:p>
            <a:p>
              <a:pPr lvl="0"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rgbClr val="000000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="contents/images/s-front_14.svg" alt="</a:t>
              </a:r>
              <a:r>
                <a:rPr lang="ko-KR" altLang="en-US" sz="800">
                  <a:solidFill>
                    <a:srgbClr val="000000"/>
                  </a:solidFill>
                  <a:latin typeface="Consolas" panose="020B0609020204030204" pitchFamily="49" charset="0"/>
                </a:rPr>
                <a:t>컴퓨터의 전면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" style="transform: translate(0px, 0px) scale(1);"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최소 축소 도달</a:t>
              </a: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</a:rPr>
                <a:t>"&gt;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714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36F59-2A1B-DCDA-4242-30F92EA19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F99849F-494B-D7F3-7B99-72F09B08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3.1.2 Language of Parts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0E568651-C85F-0F36-5745-D19997A04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콘텐츠를 웹 문서의 주 언어인 한국어로 번역하여 제공하거나</a:t>
            </a:r>
            <a:r>
              <a:rPr lang="en-US" altLang="ko-KR"/>
              <a:t>, </a:t>
            </a:r>
            <a:r>
              <a:rPr lang="ko-KR" altLang="en-US"/>
              <a:t>스크린 리더가 적절한 음성 엔진으로 전환할 수 있도록 </a:t>
            </a:r>
            <a:r>
              <a:rPr lang="en-US" altLang="ko-KR"/>
              <a:t>lang </a:t>
            </a:r>
            <a:r>
              <a:rPr lang="ko-KR" altLang="en-US"/>
              <a:t>속성 선언 후 콘텐츠 언어와 일치하는 언어 코드를 속성 값으로 부여해야 함</a:t>
            </a:r>
            <a:endParaRPr lang="en-US" altLang="ko-KR"/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4AB05366-5A8F-032F-A526-E6FB28DD69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DAD80022-0873-53C6-962F-72C350DD07F4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37EF48E8-9E49-0F92-FD59-5CD36D6148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1000" y="553473"/>
            <a:ext cx="8787600" cy="208800"/>
          </a:xfrm>
        </p:spPr>
        <p:txBody>
          <a:bodyPr/>
          <a:lstStyle/>
          <a:p>
            <a:r>
              <a:rPr lang="en-US" altLang="ko-KR"/>
              <a:t>90. </a:t>
            </a:r>
            <a:r>
              <a:rPr lang="ko-KR" altLang="en-US"/>
              <a:t>부록 </a:t>
            </a:r>
            <a:r>
              <a:rPr lang="en-US" altLang="ko-KR"/>
              <a:t>&gt; TCO Certified </a:t>
            </a:r>
            <a:endParaRPr lang="ko-KR" altLang="en-US"/>
          </a:p>
        </p:txBody>
      </p:sp>
      <p:sp>
        <p:nvSpPr>
          <p:cNvPr id="18" name="Url">
            <a:extLst>
              <a:ext uri="{FF2B5EF4-FFF2-40B4-BE49-F238E27FC236}">
                <a16:creationId xmlns:a16="http://schemas.microsoft.com/office/drawing/2014/main" id="{36D7A18D-C184-7D1D-7291-43D9DE3D6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1000" y="762769"/>
            <a:ext cx="8787600" cy="208800"/>
          </a:xfrm>
        </p:spPr>
        <p:txBody>
          <a:bodyPr/>
          <a:lstStyle/>
          <a:p>
            <a:r>
              <a:rPr lang="en-US" altLang="ko-KR"/>
              <a:t>http://hansem-um.s3-website-us-west-1.amazonaws.com/pc%EC%A0%91%EA%B7%BC%EC%84%B1/kor_250902/009_appendix_5.html#0</a:t>
            </a:r>
            <a:endParaRPr lang="ko-KR" altLang="en-US"/>
          </a:p>
        </p:txBody>
      </p:sp>
      <p:sp>
        <p:nvSpPr>
          <p:cNvPr id="19" name="Guideline">
            <a:extLst>
              <a:ext uri="{FF2B5EF4-FFF2-40B4-BE49-F238E27FC236}">
                <a16:creationId xmlns:a16="http://schemas.microsoft.com/office/drawing/2014/main" id="{CCF3898F-5F90-517A-B75B-8849C58099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en-US" altLang="ko-KR"/>
              <a:t>● PC Web    ● Mobile Web    /    ● NVDA    ● TalkBack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893603-7F31-4395-870B-D84358DE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800" y="1813913"/>
            <a:ext cx="4138471" cy="372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7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FF3A4-5411-C70C-181E-C220E453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486BADEF-17A6-EE63-A0E4-2D884CD82C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검색 </a:t>
            </a:r>
            <a:r>
              <a:rPr lang="en-US" altLang="ko-KR"/>
              <a:t>&gt; </a:t>
            </a:r>
            <a:r>
              <a:rPr lang="ko-KR" altLang="en-US"/>
              <a:t>입력 </a:t>
            </a:r>
          </a:p>
        </p:txBody>
      </p:sp>
      <p:sp>
        <p:nvSpPr>
          <p:cNvPr id="14" name="Url">
            <a:extLst>
              <a:ext uri="{FF2B5EF4-FFF2-40B4-BE49-F238E27FC236}">
                <a16:creationId xmlns:a16="http://schemas.microsoft.com/office/drawing/2014/main" id="{04458362-A895-7998-B8A5-20A61862B8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http://hansem-um.s3-website-us-west-1.amazonaws.com/pc%EC%A0%91%EA%B7%BC%EC%84%B1/kor_250902/search/search.html</a:t>
            </a:r>
            <a:endParaRPr lang="ko-KR" altLang="en-US"/>
          </a:p>
        </p:txBody>
      </p:sp>
      <p:sp>
        <p:nvSpPr>
          <p:cNvPr id="15" name="Guideline">
            <a:extLst>
              <a:ext uri="{FF2B5EF4-FFF2-40B4-BE49-F238E27FC236}">
                <a16:creationId xmlns:a16="http://schemas.microsoft.com/office/drawing/2014/main" id="{313A9B8F-144E-5C2F-0A8B-0BF2E5ED77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2AAEE41-0151-9445-5A03-35F6F780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4.1.2 Name, role, value</a:t>
            </a:r>
            <a:endParaRPr lang="ko-KR" altLang="en-US"/>
          </a:p>
        </p:txBody>
      </p:sp>
      <p:sp>
        <p:nvSpPr>
          <p:cNvPr id="16" name="Error">
            <a:extLst>
              <a:ext uri="{FF2B5EF4-FFF2-40B4-BE49-F238E27FC236}">
                <a16:creationId xmlns:a16="http://schemas.microsoft.com/office/drawing/2014/main" id="{C85AAA11-36BE-CA97-AD02-D469B3CFF2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검색 버튼</a:t>
            </a:r>
            <a:r>
              <a:rPr lang="en-US" altLang="ko-KR"/>
              <a:t>, </a:t>
            </a:r>
            <a:r>
              <a:rPr lang="ko-KR" altLang="en-US"/>
              <a:t>검색어 삭제 버튼에 이름이 제공되지 않아 스크린 리더 사용자는 버튼의 기능 정보를 알 수 없음</a:t>
            </a:r>
            <a:endParaRPr lang="en-US" altLang="ko-KR"/>
          </a:p>
          <a:p>
            <a:r>
              <a:rPr lang="en-US" altLang="ko-KR"/>
              <a:t>&lt;button&gt;</a:t>
            </a:r>
            <a:r>
              <a:rPr lang="ko-KR" altLang="en-US"/>
              <a:t> 태그 내 이미지 </a:t>
            </a:r>
            <a:r>
              <a:rPr lang="en-US" altLang="ko-KR"/>
              <a:t>alt</a:t>
            </a:r>
            <a:r>
              <a:rPr lang="ko-KR" altLang="en-US"/>
              <a:t>에 버튼 이름을 제공하여 기능 정보를 안내해야 함</a:t>
            </a:r>
          </a:p>
        </p:txBody>
      </p:sp>
      <p:sp>
        <p:nvSpPr>
          <p:cNvPr id="17" name="Level">
            <a:extLst>
              <a:ext uri="{FF2B5EF4-FFF2-40B4-BE49-F238E27FC236}">
                <a16:creationId xmlns:a16="http://schemas.microsoft.com/office/drawing/2014/main" id="{987D5E6A-EDB7-9C2A-3BB9-58DB9C5552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8E6BF52E-7B99-7EC7-4A69-AD84913300EC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63E709-6818-AA8C-2EF4-D6017426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13" y="3189195"/>
            <a:ext cx="3943900" cy="1324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1D59C6-A190-5556-5ED8-14F463D9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63" y="2207233"/>
            <a:ext cx="4464050" cy="2258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D5FF97-4F34-F996-3505-F8E46BD3CE22}"/>
              </a:ext>
            </a:extLst>
          </p:cNvPr>
          <p:cNvSpPr/>
          <p:nvPr/>
        </p:nvSpPr>
        <p:spPr>
          <a:xfrm>
            <a:off x="9194479" y="2199069"/>
            <a:ext cx="299095" cy="22586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37D154-41D6-6E64-D907-59F7879BD198}"/>
              </a:ext>
            </a:extLst>
          </p:cNvPr>
          <p:cNvSpPr/>
          <p:nvPr/>
        </p:nvSpPr>
        <p:spPr>
          <a:xfrm>
            <a:off x="9123997" y="3519833"/>
            <a:ext cx="260440" cy="18871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4DE409-5858-3F62-2AC1-F9C5D77F5ECF}"/>
              </a:ext>
            </a:extLst>
          </p:cNvPr>
          <p:cNvSpPr/>
          <p:nvPr/>
        </p:nvSpPr>
        <p:spPr>
          <a:xfrm>
            <a:off x="9129440" y="4015132"/>
            <a:ext cx="260440" cy="18871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E3B8A7-E552-4140-E0AF-9506EE1B5C21}"/>
              </a:ext>
            </a:extLst>
          </p:cNvPr>
          <p:cNvGrpSpPr/>
          <p:nvPr/>
        </p:nvGrpSpPr>
        <p:grpSpPr>
          <a:xfrm>
            <a:off x="344488" y="3016391"/>
            <a:ext cx="4464050" cy="1360301"/>
            <a:chOff x="631825" y="4319397"/>
            <a:chExt cx="4104304" cy="13603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D55BE4-7C65-ACD2-74FD-62F854FD297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BCECEB-CD8F-59ED-ACAB-90C696AAADD1}"/>
                </a:ext>
              </a:extLst>
            </p:cNvPr>
            <p:cNvSpPr/>
            <p:nvPr/>
          </p:nvSpPr>
          <p:spPr>
            <a:xfrm>
              <a:off x="631825" y="4521075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class="removeIcon" tabindex="0" style="display: inline-block;"&gt;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&lt;img src="../contents/images/template/search_del.png" 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검색어 삭제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class="findIcon" tabindex="0"&gt;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&lt;img src="../contents/images/template/toc_search.png" 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검색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94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13C9D-5443-FEF8-4757-E1D46442D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1E00A30F-2000-5712-A291-381DAC91D5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공통 기능 </a:t>
            </a:r>
            <a:r>
              <a:rPr lang="en-US" altLang="ko-KR"/>
              <a:t>&gt; </a:t>
            </a:r>
            <a:r>
              <a:rPr lang="ko-KR" altLang="en-US"/>
              <a:t>이미지 확대기</a:t>
            </a:r>
            <a:r>
              <a:rPr lang="en-US" altLang="ko-KR"/>
              <a:t>(</a:t>
            </a:r>
            <a:r>
              <a:rPr lang="ko-KR" altLang="en-US"/>
              <a:t>팝업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14" name="Url">
            <a:extLst>
              <a:ext uri="{FF2B5EF4-FFF2-40B4-BE49-F238E27FC236}">
                <a16:creationId xmlns:a16="http://schemas.microsoft.com/office/drawing/2014/main" id="{2FD70DB2-E298-8451-63E7-B1B718DF75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http://hansem-um.s3-website-us-west-1.amazonaws.com/pc%EC%A0%91%EA%B7%BC%EC%84%B1/kor_250902/003_getting-started_1.html#0 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9BEF7E3-EED0-6F13-148B-2634556A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4.1.2 Name, role, value</a:t>
            </a:r>
            <a:endParaRPr lang="ko-KR" altLang="en-US"/>
          </a:p>
        </p:txBody>
      </p:sp>
      <p:sp>
        <p:nvSpPr>
          <p:cNvPr id="17" name="Level">
            <a:extLst>
              <a:ext uri="{FF2B5EF4-FFF2-40B4-BE49-F238E27FC236}">
                <a16:creationId xmlns:a16="http://schemas.microsoft.com/office/drawing/2014/main" id="{7FA40802-8B4D-BC30-B1FA-3B7D679DF5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006E020A-DE18-71A9-CECF-E9CDEE94BC81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BC90ED-722F-4A27-2953-F5C11F08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08" y="1599858"/>
            <a:ext cx="3637054" cy="35148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2073DF-57F5-6403-0436-CA17BA4028F2}"/>
              </a:ext>
            </a:extLst>
          </p:cNvPr>
          <p:cNvSpPr/>
          <p:nvPr/>
        </p:nvSpPr>
        <p:spPr>
          <a:xfrm>
            <a:off x="6721140" y="4790453"/>
            <a:ext cx="432695" cy="247709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DBE569-80FE-19B9-F6BE-4178779D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63" y="5382431"/>
            <a:ext cx="4496427" cy="485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0AD44A-111E-0C68-FDA9-90C55968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371" y="5952048"/>
            <a:ext cx="4454523" cy="532302"/>
          </a:xfrm>
          <a:prstGeom prst="rect">
            <a:avLst/>
          </a:prstGeom>
        </p:spPr>
      </p:pic>
      <p:sp>
        <p:nvSpPr>
          <p:cNvPr id="18" name="Error">
            <a:extLst>
              <a:ext uri="{FF2B5EF4-FFF2-40B4-BE49-F238E27FC236}">
                <a16:creationId xmlns:a16="http://schemas.microsoft.com/office/drawing/2014/main" id="{FED606F2-79F0-2B61-A6C3-B5446FE5AC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914400"/>
          </a:xfrm>
        </p:spPr>
        <p:txBody>
          <a:bodyPr/>
          <a:lstStyle/>
          <a:p>
            <a:r>
              <a:rPr lang="ko-KR" altLang="en-US"/>
              <a:t>컨트롤 버튼을 통해 팝업 이미지를 최대로 확대했을 때</a:t>
            </a:r>
            <a:r>
              <a:rPr lang="en-US" altLang="ko-KR"/>
              <a:t>/</a:t>
            </a:r>
            <a:r>
              <a:rPr lang="ko-KR" altLang="en-US"/>
              <a:t>최소로 축소했을 때</a:t>
            </a:r>
            <a:r>
              <a:rPr lang="en-US" altLang="ko-KR"/>
              <a:t>, </a:t>
            </a:r>
            <a:r>
              <a:rPr lang="ko-KR" altLang="en-US"/>
              <a:t>버튼은 실행되지 않지만</a:t>
            </a:r>
            <a:r>
              <a:rPr lang="en-US" altLang="ko-KR"/>
              <a:t> </a:t>
            </a:r>
            <a:r>
              <a:rPr lang="ko-KR" altLang="en-US"/>
              <a:t>초점은 접근 가능해 컨트롤 요소의 상태 정보를 정확히 인지할 수 없음</a:t>
            </a:r>
            <a:endParaRPr lang="en-US" altLang="ko-KR"/>
          </a:p>
          <a:p>
            <a:r>
              <a:rPr lang="ko-KR" altLang="en-US"/>
              <a:t>컨트롤 요소를 사용할 수 없는 비활성화 상태 정보를 스크린 리더가 사용할 수 있는 형태로 안내해야 함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2086D2-E191-1386-64FF-FFB387516767}"/>
              </a:ext>
            </a:extLst>
          </p:cNvPr>
          <p:cNvGrpSpPr/>
          <p:nvPr/>
        </p:nvGrpSpPr>
        <p:grpSpPr>
          <a:xfrm>
            <a:off x="344488" y="2940160"/>
            <a:ext cx="4464050" cy="1631145"/>
            <a:chOff x="631825" y="4319397"/>
            <a:chExt cx="4104304" cy="16311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D5ACC5-FBDE-75A8-941B-058145A1E5E1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AFA3677-C796-A77E-2A17-A67C4CB123C4}"/>
                </a:ext>
              </a:extLst>
            </p:cNvPr>
            <p:cNvSpPr/>
            <p:nvPr/>
          </p:nvSpPr>
          <p:spPr>
            <a:xfrm>
              <a:off x="631825" y="4521075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사용 가능한 경우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&lt;button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btnPopP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="contents/images/template/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arrow_plus.svg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" alt="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이미지 확대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&lt;/button&gt;</a:t>
              </a:r>
              <a:b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</a:b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사용 할 수 없는 경우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비활성화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&lt;button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btnPopP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aria-disabled="true"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="contents/images/template/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arrow_plus.svg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" alt="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이미지 확대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&lt;/button&gt;</a:t>
              </a:r>
            </a:p>
          </p:txBody>
        </p:sp>
      </p:grpSp>
      <p:sp>
        <p:nvSpPr>
          <p:cNvPr id="22" name="Guideline">
            <a:extLst>
              <a:ext uri="{FF2B5EF4-FFF2-40B4-BE49-F238E27FC236}">
                <a16:creationId xmlns:a16="http://schemas.microsoft.com/office/drawing/2014/main" id="{85626CC2-2907-9F67-81AC-4CF0E5E2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en-US" altLang="ko-KR"/>
              <a:t>● PC Web    ● Mobile Web    /    ● NVDA    ● </a:t>
            </a:r>
            <a:r>
              <a:rPr lang="en-US" altLang="ko-KR" err="1"/>
              <a:t>TalkBack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3478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EEFC9-A4CD-474C-659F-84419B033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DAB75F12-A71D-6AFF-3BBC-7580672FAE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공통 기능 </a:t>
            </a:r>
            <a:r>
              <a:rPr lang="en-US" altLang="ko-KR"/>
              <a:t>&gt; </a:t>
            </a:r>
            <a:r>
              <a:rPr lang="ko-KR" altLang="en-US"/>
              <a:t>이미지 확대기</a:t>
            </a:r>
            <a:r>
              <a:rPr lang="en-US" altLang="ko-KR"/>
              <a:t>(</a:t>
            </a:r>
            <a:r>
              <a:rPr lang="ko-KR" altLang="en-US"/>
              <a:t>팝업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14" name="Url">
            <a:extLst>
              <a:ext uri="{FF2B5EF4-FFF2-40B4-BE49-F238E27FC236}">
                <a16:creationId xmlns:a16="http://schemas.microsoft.com/office/drawing/2014/main" id="{9CC300F1-BC1C-8E1B-0281-CDD5D2F008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http://hansem-um.s3-website-us-west-1.amazonaws.com/pc%EC%A0%91%EA%B7%BC%EC%84%B1/kor_250902/003_getting-started_1.html#0 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06839C2-1237-4E7D-F5F0-98AB4EA3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4.1.2 Name, role, value</a:t>
            </a:r>
            <a:endParaRPr lang="ko-KR" altLang="en-US"/>
          </a:p>
        </p:txBody>
      </p:sp>
      <p:sp>
        <p:nvSpPr>
          <p:cNvPr id="17" name="Level">
            <a:extLst>
              <a:ext uri="{FF2B5EF4-FFF2-40B4-BE49-F238E27FC236}">
                <a16:creationId xmlns:a16="http://schemas.microsoft.com/office/drawing/2014/main" id="{AC8E6EC3-E2CF-3A13-D4F8-1679676625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094B0198-CE79-AB52-78C4-5C08060D64F4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54A49B-81F4-D838-9EA2-7E86AA6C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670" t="42389" r="11429" b="47809"/>
          <a:stretch>
            <a:fillRect/>
          </a:stretch>
        </p:blipFill>
        <p:spPr>
          <a:xfrm>
            <a:off x="6524002" y="3966919"/>
            <a:ext cx="3066174" cy="7102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E27292-316E-56E9-BB79-FA6416ED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99" t="20236" r="28054" b="12835"/>
          <a:stretch>
            <a:fillRect/>
          </a:stretch>
        </p:blipFill>
        <p:spPr>
          <a:xfrm>
            <a:off x="5097463" y="3538371"/>
            <a:ext cx="1408337" cy="13561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41D2B1-CBF9-D0DD-B2BF-9C5F4687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897" y="5819082"/>
            <a:ext cx="3043511" cy="670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1FB1DF-A21E-2DF6-20AF-603D4416C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463" y="5285282"/>
            <a:ext cx="1413275" cy="1356818"/>
          </a:xfrm>
          <a:prstGeom prst="rect">
            <a:avLst/>
          </a:prstGeom>
        </p:spPr>
      </p:pic>
      <p:sp>
        <p:nvSpPr>
          <p:cNvPr id="18" name="Error">
            <a:extLst>
              <a:ext uri="{FF2B5EF4-FFF2-40B4-BE49-F238E27FC236}">
                <a16:creationId xmlns:a16="http://schemas.microsoft.com/office/drawing/2014/main" id="{9B5BC692-623F-978E-D0FD-45BAA09A5357}"/>
              </a:ext>
            </a:extLst>
          </p:cNvPr>
          <p:cNvSpPr txBox="1">
            <a:spLocks/>
          </p:cNvSpPr>
          <p:nvPr/>
        </p:nvSpPr>
        <p:spPr>
          <a:xfrm>
            <a:off x="344487" y="1569075"/>
            <a:ext cx="4464051" cy="1735440"/>
          </a:xfrm>
          <a:prstGeom prst="rect">
            <a:avLst/>
          </a:prstGeom>
        </p:spPr>
        <p:txBody>
          <a:bodyPr lIns="0" tIns="0" rIns="0" bIns="144000"/>
          <a:lstStyle>
            <a:lvl1pPr marL="144000" indent="-144000" algn="l" defTabSz="914400" rtl="0" eaLnBrk="1" latinLnBrk="1" hangingPunct="1">
              <a:lnSpc>
                <a:spcPct val="108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1" hangingPunct="1">
              <a:lnSpc>
                <a:spcPct val="106000"/>
              </a:lnSpc>
              <a:spcBef>
                <a:spcPts val="400"/>
              </a:spcBef>
              <a:buFont typeface="SamsungOne 400" panose="020B050303030302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0" algn="l" defTabSz="914400" rtl="0" eaLnBrk="1" latinLnBrk="1" hangingPunct="1">
              <a:lnSpc>
                <a:spcPct val="106000"/>
              </a:lnSpc>
              <a:spcBef>
                <a:spcPts val="4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0" algn="l" defTabSz="914400" rtl="0" eaLnBrk="1" latinLnBrk="1" hangingPunct="1">
              <a:lnSpc>
                <a:spcPct val="106000"/>
              </a:lnSpc>
              <a:spcBef>
                <a:spcPts val="4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1" hangingPunct="1">
              <a:lnSpc>
                <a:spcPct val="100000"/>
              </a:lnSpc>
              <a:spcBef>
                <a:spcPts val="200"/>
              </a:spcBef>
              <a:buFont typeface="SamsungOne 400" panose="020B0503030303020204" pitchFamily="34" charset="0"/>
              <a:buChar char="⸰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현재 동작 방식</a:t>
            </a:r>
            <a:r>
              <a:rPr lang="en-US" altLang="ko-KR"/>
              <a:t>:</a:t>
            </a:r>
          </a:p>
          <a:p>
            <a:pPr lvl="1"/>
            <a:r>
              <a:rPr lang="ko-KR" altLang="en-US"/>
              <a:t>① 최대한 확대 시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aria-label="Maximum zoom level"</a:t>
            </a:r>
            <a:r>
              <a:rPr lang="ko-KR" altLang="en-US"/>
              <a:t> 안내</a:t>
            </a:r>
            <a:endParaRPr lang="en-US" altLang="ko-KR"/>
          </a:p>
          <a:p>
            <a:pPr lvl="1"/>
            <a:r>
              <a:rPr lang="ko-KR" altLang="en-US"/>
              <a:t>② 최대에서 다시 이미지 축소 시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aria-label</a:t>
            </a:r>
            <a:r>
              <a:rPr lang="ko-KR" altLang="en-US"/>
              <a:t>이 최소 이미지 축소 크기에 도달 전까지 </a:t>
            </a:r>
            <a:r>
              <a:rPr lang="en-US" altLang="ko-KR"/>
              <a:t>aria </a:t>
            </a:r>
            <a:r>
              <a:rPr lang="ko-KR" altLang="en-US"/>
              <a:t>값 유지</a:t>
            </a:r>
            <a:r>
              <a:rPr lang="en-US" altLang="ko-KR"/>
              <a:t> </a:t>
            </a:r>
          </a:p>
          <a:p>
            <a:pPr lvl="1"/>
            <a:r>
              <a:rPr lang="ko-KR" altLang="en-US"/>
              <a:t>③ 이미지 최소 크기 도달 시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"Minimum Zoom level reached" </a:t>
            </a:r>
            <a:r>
              <a:rPr lang="ko-KR" altLang="en-US"/>
              <a:t>안내 </a:t>
            </a:r>
            <a:endParaRPr lang="en-US" altLang="ko-KR"/>
          </a:p>
          <a:p>
            <a:pPr lvl="1"/>
            <a:r>
              <a:rPr lang="ko-KR" altLang="en-US"/>
              <a:t>④ 최소에서 다시 확대할 시</a:t>
            </a:r>
            <a:r>
              <a:rPr lang="en-US" altLang="ko-KR"/>
              <a:t>:</a:t>
            </a:r>
            <a:r>
              <a:rPr lang="ko-KR" altLang="en-US"/>
              <a:t> 최대 도달 전까지 동일 </a:t>
            </a:r>
            <a:r>
              <a:rPr lang="en-US" altLang="ko-KR"/>
              <a:t>aria</a:t>
            </a:r>
            <a:r>
              <a:rPr lang="ko-KR" altLang="en-US"/>
              <a:t> 값 유지</a:t>
            </a:r>
            <a:endParaRPr lang="en-US" altLang="ko-KR"/>
          </a:p>
          <a:p>
            <a:pPr>
              <a:defRPr/>
            </a:pPr>
            <a:r>
              <a:rPr lang="ko-KR" altLang="en-US"/>
              <a:t>이미지의 실제 확대</a:t>
            </a:r>
            <a:r>
              <a:rPr lang="en-US" altLang="ko-KR"/>
              <a:t>/</a:t>
            </a:r>
            <a:r>
              <a:rPr lang="ko-KR" altLang="en-US"/>
              <a:t>축소 상태와 확대와 확대</a:t>
            </a:r>
            <a:r>
              <a:rPr lang="en-US" altLang="ko-KR"/>
              <a:t>/</a:t>
            </a:r>
            <a:r>
              <a:rPr lang="ko-KR" altLang="en-US"/>
              <a:t>축소 상태를 알려주는 이름이 일치하지 않기에</a:t>
            </a:r>
            <a:r>
              <a:rPr lang="en-US" altLang="ko-KR"/>
              <a:t>(</a:t>
            </a:r>
            <a:r>
              <a:rPr lang="ko-KR" altLang="en-US"/>
              <a:t>②</a:t>
            </a:r>
            <a:r>
              <a:rPr lang="en-US" altLang="ko-KR"/>
              <a:t>, </a:t>
            </a:r>
            <a:r>
              <a:rPr lang="ko-KR" altLang="en-US"/>
              <a:t>④</a:t>
            </a:r>
            <a:r>
              <a:rPr lang="en-US" altLang="ko-KR"/>
              <a:t>)</a:t>
            </a:r>
            <a:r>
              <a:rPr lang="ko-KR" altLang="en-US"/>
              <a:t> 스크린리더 사용자들에게 혼란을 줄 수 있음</a:t>
            </a:r>
            <a:endParaRPr lang="en-US" altLang="ko-KR"/>
          </a:p>
          <a:p>
            <a:pPr>
              <a:defRPr/>
            </a:pPr>
            <a:r>
              <a:rPr lang="ko-KR" altLang="en-US">
                <a:solidFill>
                  <a:srgbClr val="000000"/>
                </a:solidFill>
                <a:latin typeface="SamsungOne 400"/>
              </a:rPr>
              <a:t>최대 확대</a:t>
            </a:r>
            <a:r>
              <a:rPr lang="en-US" altLang="ko-KR">
                <a:solidFill>
                  <a:srgbClr val="000000"/>
                </a:solidFill>
                <a:latin typeface="SamsungOne 400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SamsungOne 400"/>
              </a:rPr>
              <a:t>최소 축소 시에만 </a:t>
            </a:r>
            <a:r>
              <a:rPr lang="en-US" altLang="ko-KR">
                <a:solidFill>
                  <a:srgbClr val="000000"/>
                </a:solidFill>
                <a:latin typeface="SamsungOne 400"/>
              </a:rPr>
              <a:t>aria-label</a:t>
            </a:r>
            <a:r>
              <a:rPr lang="ko-KR" altLang="en-US">
                <a:solidFill>
                  <a:srgbClr val="000000"/>
                </a:solidFill>
                <a:latin typeface="SamsungOne 400"/>
              </a:rPr>
              <a:t>을 제공하도록 수정해야 함</a:t>
            </a:r>
            <a:endParaRPr lang="en-US" altLang="ko-KR">
              <a:solidFill>
                <a:srgbClr val="000000"/>
              </a:solidFill>
              <a:latin typeface="SamsungOne 400"/>
            </a:endParaRPr>
          </a:p>
          <a:p>
            <a:pPr marL="144000" lvl="1" indent="0">
              <a:buFont typeface="SamsungOne 400" panose="020B0503030303020204" pitchFamily="34" charset="0"/>
              <a:buNone/>
            </a:pP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/>
          </a:p>
        </p:txBody>
      </p:sp>
      <p:sp>
        <p:nvSpPr>
          <p:cNvPr id="19" name="Guideline">
            <a:extLst>
              <a:ext uri="{FF2B5EF4-FFF2-40B4-BE49-F238E27FC236}">
                <a16:creationId xmlns:a16="http://schemas.microsoft.com/office/drawing/2014/main" id="{2E7205E1-2E06-A472-9DF2-EAC592C43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en-US" altLang="ko-KR"/>
              <a:t>● PC Web    ● Mobile Web    /    ● NVDA    ● </a:t>
            </a:r>
            <a:r>
              <a:rPr lang="en-US" altLang="ko-KR" err="1"/>
              <a:t>TalkBack</a:t>
            </a:r>
            <a:endParaRPr lang="en-US" altLang="ko-KR"/>
          </a:p>
        </p:txBody>
      </p:sp>
      <p:sp>
        <p:nvSpPr>
          <p:cNvPr id="20" name="NumCircle_next_label">
            <a:extLst>
              <a:ext uri="{FF2B5EF4-FFF2-40B4-BE49-F238E27FC236}">
                <a16:creationId xmlns:a16="http://schemas.microsoft.com/office/drawing/2014/main" id="{A482F811-8ABF-60C2-F836-A500D0B43859}"/>
              </a:ext>
            </a:extLst>
          </p:cNvPr>
          <p:cNvSpPr>
            <a:spLocks noChangeAspect="1"/>
          </p:cNvSpPr>
          <p:nvPr/>
        </p:nvSpPr>
        <p:spPr>
          <a:xfrm>
            <a:off x="4953000" y="3278433"/>
            <a:ext cx="216027" cy="216027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800">
                <a:solidFill>
                  <a:srgbClr val="FFFFFF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NumCircle_next_label">
            <a:extLst>
              <a:ext uri="{FF2B5EF4-FFF2-40B4-BE49-F238E27FC236}">
                <a16:creationId xmlns:a16="http://schemas.microsoft.com/office/drawing/2014/main" id="{A05AEF99-62D8-1408-172A-B1247E65578E}"/>
              </a:ext>
            </a:extLst>
          </p:cNvPr>
          <p:cNvSpPr>
            <a:spLocks noChangeAspect="1"/>
          </p:cNvSpPr>
          <p:nvPr/>
        </p:nvSpPr>
        <p:spPr>
          <a:xfrm>
            <a:off x="4953000" y="5027127"/>
            <a:ext cx="216027" cy="216027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800">
                <a:solidFill>
                  <a:srgbClr val="FFFFFF"/>
                </a:solidFill>
                <a:latin typeface="Consolas" panose="020B0609020204030204" pitchFamily="49" charset="0"/>
              </a:rPr>
              <a:t>4</a:t>
            </a:r>
            <a:endParaRPr lang="ko-KR" altLang="en-US" sz="80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3979932-5A6A-76C8-CF78-5EADCC10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463" y="1819105"/>
            <a:ext cx="1402243" cy="1355123"/>
          </a:xfrm>
          <a:prstGeom prst="rect">
            <a:avLst/>
          </a:prstGeom>
        </p:spPr>
      </p:pic>
      <p:sp>
        <p:nvSpPr>
          <p:cNvPr id="23" name="NumCircle_next_label">
            <a:extLst>
              <a:ext uri="{FF2B5EF4-FFF2-40B4-BE49-F238E27FC236}">
                <a16:creationId xmlns:a16="http://schemas.microsoft.com/office/drawing/2014/main" id="{742AB76E-2012-7B90-2A1D-F8B897031FD4}"/>
              </a:ext>
            </a:extLst>
          </p:cNvPr>
          <p:cNvSpPr>
            <a:spLocks noChangeAspect="1"/>
          </p:cNvSpPr>
          <p:nvPr/>
        </p:nvSpPr>
        <p:spPr>
          <a:xfrm>
            <a:off x="4953000" y="1557338"/>
            <a:ext cx="216027" cy="216027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800">
                <a:solidFill>
                  <a:srgbClr val="FFFFFF"/>
                </a:solidFill>
                <a:latin typeface="Consolas" panose="020B0609020204030204" pitchFamily="49" charset="0"/>
              </a:rPr>
              <a:t>1</a:t>
            </a:r>
            <a:endParaRPr lang="ko-KR" altLang="en-US" sz="80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B15113-863F-B109-01C2-DE6654ABD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483" y="2244391"/>
            <a:ext cx="3091007" cy="68385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15C097-EA38-ED11-F8BC-70478AAC01CD}"/>
              </a:ext>
            </a:extLst>
          </p:cNvPr>
          <p:cNvSpPr/>
          <p:nvPr/>
        </p:nvSpPr>
        <p:spPr>
          <a:xfrm>
            <a:off x="8812306" y="2444190"/>
            <a:ext cx="758172" cy="146609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0AFE490-E170-11B1-26BB-AD7838F2AC69}"/>
              </a:ext>
            </a:extLst>
          </p:cNvPr>
          <p:cNvSpPr/>
          <p:nvPr/>
        </p:nvSpPr>
        <p:spPr>
          <a:xfrm>
            <a:off x="8803341" y="4180681"/>
            <a:ext cx="758172" cy="16701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389A28-69B5-8FFA-E20C-830CD20BF031}"/>
              </a:ext>
            </a:extLst>
          </p:cNvPr>
          <p:cNvSpPr/>
          <p:nvPr/>
        </p:nvSpPr>
        <p:spPr>
          <a:xfrm>
            <a:off x="6576018" y="4321917"/>
            <a:ext cx="1156715" cy="12327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D0090E9-A3A4-6D39-D0C7-7E8D6B4D505B}"/>
              </a:ext>
            </a:extLst>
          </p:cNvPr>
          <p:cNvSpPr/>
          <p:nvPr/>
        </p:nvSpPr>
        <p:spPr>
          <a:xfrm>
            <a:off x="6590295" y="2569894"/>
            <a:ext cx="1164176" cy="11951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12BFC9-A334-097A-F736-0AF5652C257C}"/>
              </a:ext>
            </a:extLst>
          </p:cNvPr>
          <p:cNvSpPr/>
          <p:nvPr/>
        </p:nvSpPr>
        <p:spPr>
          <a:xfrm>
            <a:off x="6618183" y="6149499"/>
            <a:ext cx="1179966" cy="13560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802A4C3-5FA7-0960-390F-89B48B1131B9}"/>
              </a:ext>
            </a:extLst>
          </p:cNvPr>
          <p:cNvSpPr/>
          <p:nvPr/>
        </p:nvSpPr>
        <p:spPr>
          <a:xfrm>
            <a:off x="8872643" y="6041529"/>
            <a:ext cx="692018" cy="12327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F7869-4504-CB8F-16F7-F1C73B7B3353}"/>
              </a:ext>
            </a:extLst>
          </p:cNvPr>
          <p:cNvSpPr txBox="1"/>
          <p:nvPr/>
        </p:nvSpPr>
        <p:spPr>
          <a:xfrm>
            <a:off x="5216035" y="1600064"/>
            <a:ext cx="1222248" cy="215831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900">
                <a:highlight>
                  <a:srgbClr val="FFFF00"/>
                </a:highlight>
              </a:rPr>
              <a:t>최대 확대시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B3163-DF0B-E660-FCCE-DFB8652397D3}"/>
              </a:ext>
            </a:extLst>
          </p:cNvPr>
          <p:cNvSpPr txBox="1"/>
          <p:nvPr/>
        </p:nvSpPr>
        <p:spPr>
          <a:xfrm>
            <a:off x="5216035" y="3304515"/>
            <a:ext cx="1222248" cy="215831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900">
                <a:highlight>
                  <a:srgbClr val="FFFF00"/>
                </a:highlight>
              </a:rPr>
              <a:t>최대 확대 상태에서 축소 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8A305-52C3-66EF-0016-5942DF33929F}"/>
              </a:ext>
            </a:extLst>
          </p:cNvPr>
          <p:cNvSpPr txBox="1"/>
          <p:nvPr/>
        </p:nvSpPr>
        <p:spPr>
          <a:xfrm>
            <a:off x="5216035" y="5069451"/>
            <a:ext cx="1222248" cy="215831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900">
                <a:highlight>
                  <a:srgbClr val="FFFF00"/>
                </a:highlight>
              </a:rPr>
              <a:t>최소 확대 상태에서 확대 시</a:t>
            </a:r>
          </a:p>
        </p:txBody>
      </p:sp>
    </p:spTree>
    <p:extLst>
      <p:ext uri="{BB962C8B-B14F-4D97-AF65-F5344CB8AC3E}">
        <p14:creationId xmlns:p14="http://schemas.microsoft.com/office/powerpoint/2010/main" val="46172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80789-B7B2-0538-C672-178ABB5AC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EB450C4-F090-44C1-270A-58223A802B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시작하기 </a:t>
            </a:r>
            <a:r>
              <a:rPr lang="en-US" altLang="ko-KR"/>
              <a:t>&gt; </a:t>
            </a:r>
            <a:r>
              <a:rPr lang="ko-KR" altLang="en-US"/>
              <a:t>각 부분의 이름과 역할 </a:t>
            </a:r>
            <a:r>
              <a:rPr lang="en-US" altLang="ko-KR"/>
              <a:t>&gt; </a:t>
            </a:r>
            <a:r>
              <a:rPr lang="ko-KR" altLang="en-US"/>
              <a:t>앞면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C73B77A-647E-79BB-12AA-9D9B76C2A0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http://hansem-um.s3-website-us-west-1.amazonaws.com/pc%EC%A0%91%EA%B7%BC%EC%84%B1/kor_250902/003_getting-started_1.html#0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171D2FB-D558-B4C5-0FD6-82022C0681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FFF4402-142F-4F41-467F-3EF8597F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1.1.1 Non-text Content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BDD3739-EF4C-F6E0-1300-D732599DD3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서로 다른 이미지에 동일한 </a:t>
            </a:r>
            <a:r>
              <a:rPr lang="en-US" altLang="ko-KR"/>
              <a:t>alt</a:t>
            </a:r>
            <a:r>
              <a:rPr lang="ko-KR" altLang="en-US"/>
              <a:t>가 제공되어 스크린 리더 사용자는 이미지 정보를 구분할 수 없음</a:t>
            </a:r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각 이미지 </a:t>
            </a:r>
            <a:r>
              <a:rPr lang="en-US" altLang="ko-KR"/>
              <a:t>alt</a:t>
            </a:r>
            <a:r>
              <a:rPr lang="ko-KR" altLang="en-US"/>
              <a:t>를 이미지 확대 버튼의 부가 설명으로 사용하고 있기 때문에 이미지가 서로 구분될 수 있도록 </a:t>
            </a:r>
            <a:r>
              <a:rPr lang="en-US" altLang="ko-KR"/>
              <a:t>alt</a:t>
            </a:r>
            <a:r>
              <a:rPr lang="ko-KR" altLang="en-US"/>
              <a:t>를 구분하여 제공해야 함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8B96C28-E9B7-CF0B-1C67-C16D04B09C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__AutoStyled__" hidden="1">
            <a:extLst>
              <a:ext uri="{FF2B5EF4-FFF2-40B4-BE49-F238E27FC236}">
                <a16:creationId xmlns:a16="http://schemas.microsoft.com/office/drawing/2014/main" id="{55B65C72-99F2-2A6F-918D-ECC26258B273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948B4A-A773-9EB6-3AA7-6C6C48C3E378}"/>
              </a:ext>
            </a:extLst>
          </p:cNvPr>
          <p:cNvGrpSpPr/>
          <p:nvPr/>
        </p:nvGrpSpPr>
        <p:grpSpPr>
          <a:xfrm>
            <a:off x="344487" y="3212700"/>
            <a:ext cx="4464050" cy="954036"/>
            <a:chOff x="631825" y="4319397"/>
            <a:chExt cx="4104304" cy="9540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71A90D-8697-5EB1-1FFE-940BC8A003F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6C27BD-90F3-084F-CEE6-DAD7E390C0F6}"/>
                </a:ext>
              </a:extLst>
            </p:cNvPr>
            <p:cNvSpPr/>
            <p:nvPr/>
          </p:nvSpPr>
          <p:spPr>
            <a:xfrm>
              <a:off x="631825" y="45210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alt="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14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인치 컴퓨터의 전면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C_Image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="contents/images/s-front_14.svg"&gt;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alt="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16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인치 컴퓨터의 전면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C_Image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="contents/images/s-front_16.svg"&gt;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491AB46-1BA0-E2B2-8EBC-3D392C5D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95" y="1619694"/>
            <a:ext cx="3298735" cy="1859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585FEA-F419-4C2A-80BE-7948E93EE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966" y="3429000"/>
            <a:ext cx="3362794" cy="3524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7180EF-EA7A-742A-3AA0-5533F9324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95" y="4051755"/>
            <a:ext cx="3298736" cy="16820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EEEAB32-3CF9-D824-FE1B-FD6B57F13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124" y="5746484"/>
            <a:ext cx="3305636" cy="36200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CB4B66-C565-5C2D-5990-E0EFB828B9AA}"/>
              </a:ext>
            </a:extLst>
          </p:cNvPr>
          <p:cNvSpPr/>
          <p:nvPr/>
        </p:nvSpPr>
        <p:spPr>
          <a:xfrm>
            <a:off x="6172200" y="3429000"/>
            <a:ext cx="1152525" cy="18097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928DA8-7752-CB6B-7A0E-26365F0220DB}"/>
              </a:ext>
            </a:extLst>
          </p:cNvPr>
          <p:cNvSpPr/>
          <p:nvPr/>
        </p:nvSpPr>
        <p:spPr>
          <a:xfrm>
            <a:off x="6172200" y="5746509"/>
            <a:ext cx="1152525" cy="18097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282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FDE2-FCBF-948E-BC10-0D563F32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524DDB1A-2F53-B494-6F1B-18E7BF8BB4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22. </a:t>
            </a:r>
            <a:r>
              <a:rPr lang="ko-KR" altLang="en-US"/>
              <a:t>기본기능 </a:t>
            </a:r>
            <a:r>
              <a:rPr lang="en-US" altLang="ko-KR"/>
              <a:t>&gt; </a:t>
            </a:r>
            <a:r>
              <a:rPr lang="ko-KR" altLang="en-US"/>
              <a:t>키보드 </a:t>
            </a:r>
            <a:r>
              <a:rPr lang="en-US" altLang="ko-KR"/>
              <a:t>&gt; </a:t>
            </a:r>
            <a:r>
              <a:rPr lang="ko-KR" altLang="en-US"/>
              <a:t>핫 키의 기능 알아보기 </a:t>
            </a:r>
          </a:p>
        </p:txBody>
      </p:sp>
      <p:sp>
        <p:nvSpPr>
          <p:cNvPr id="14" name="Url">
            <a:extLst>
              <a:ext uri="{FF2B5EF4-FFF2-40B4-BE49-F238E27FC236}">
                <a16:creationId xmlns:a16="http://schemas.microsoft.com/office/drawing/2014/main" id="{D6535943-6218-D51E-EF83-8BA9ADFFAF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http://hansem-um.s3-website-us-west-1.amazonaws.com/pc%EC%A0%91%EA%B7%BC%EC%84%B1/kor_250902/004_basics_2.html#1</a:t>
            </a:r>
            <a:endParaRPr lang="ko-KR" altLang="en-US"/>
          </a:p>
        </p:txBody>
      </p:sp>
      <p:sp>
        <p:nvSpPr>
          <p:cNvPr id="15" name="Guideline">
            <a:extLst>
              <a:ext uri="{FF2B5EF4-FFF2-40B4-BE49-F238E27FC236}">
                <a16:creationId xmlns:a16="http://schemas.microsoft.com/office/drawing/2014/main" id="{8567CCD0-D87E-B036-D3A6-B9AB981F06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○ PC Web    ● Mobile Web    /    ○ NVDA    ● TalkBack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3376731-4314-BFB3-3BF3-844C3A29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사용자 진단</a:t>
            </a:r>
          </a:p>
        </p:txBody>
      </p:sp>
      <p:sp>
        <p:nvSpPr>
          <p:cNvPr id="16" name="Error">
            <a:extLst>
              <a:ext uri="{FF2B5EF4-FFF2-40B4-BE49-F238E27FC236}">
                <a16:creationId xmlns:a16="http://schemas.microsoft.com/office/drawing/2014/main" id="{246C5619-29E2-EF81-3A7B-B29832B677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/>
              <a:t>Talkback </a:t>
            </a:r>
            <a:r>
              <a:rPr lang="ko-KR" altLang="en-US"/>
              <a:t>스크린 리더가 테이블 영역에 접근해도 테이블임을 인지하지 못하고 읽어 주지 못함</a:t>
            </a:r>
            <a:endParaRPr lang="en-US" altLang="ko-KR"/>
          </a:p>
          <a:p>
            <a:pPr lvl="1"/>
            <a:r>
              <a:rPr lang="ko-KR" altLang="en-US"/>
              <a:t>이는 </a:t>
            </a:r>
            <a:r>
              <a:rPr lang="en-US" altLang="ko-KR"/>
              <a:t>&lt;th&gt; </a:t>
            </a:r>
            <a:r>
              <a:rPr lang="ko-KR" altLang="en-US"/>
              <a:t>내부에 시맨틱 태그 </a:t>
            </a:r>
            <a:r>
              <a:rPr lang="en-US" altLang="ko-KR"/>
              <a:t>&lt;strong&gt;, &lt;p&gt;</a:t>
            </a:r>
            <a:r>
              <a:rPr lang="ko-KR" altLang="en-US"/>
              <a:t>등을 사용하여 발생하는 </a:t>
            </a:r>
            <a:r>
              <a:rPr lang="en-US" altLang="ko-KR"/>
              <a:t>Talkback </a:t>
            </a:r>
            <a:r>
              <a:rPr lang="ko-KR" altLang="en-US"/>
              <a:t>스크린 리더 버그로 보임</a:t>
            </a:r>
            <a:endParaRPr lang="en-US" altLang="ko-KR"/>
          </a:p>
          <a:p>
            <a:pPr lvl="1"/>
            <a:r>
              <a:rPr lang="ko-KR" altLang="en-US"/>
              <a:t>따라서</a:t>
            </a:r>
            <a:r>
              <a:rPr lang="en-US" altLang="ko-KR"/>
              <a:t>, &lt;th&gt; </a:t>
            </a:r>
            <a:r>
              <a:rPr lang="ko-KR" altLang="en-US"/>
              <a:t>내부에 의미 없는</a:t>
            </a:r>
            <a:r>
              <a:rPr lang="en-US" altLang="ko-KR"/>
              <a:t>(&lt;span&gt; </a:t>
            </a:r>
            <a:r>
              <a:rPr lang="ko-KR" altLang="en-US"/>
              <a:t>태그 등</a:t>
            </a:r>
            <a:r>
              <a:rPr lang="en-US" altLang="ko-KR"/>
              <a:t>) </a:t>
            </a:r>
            <a:r>
              <a:rPr lang="ko-KR" altLang="en-US"/>
              <a:t>태그만 사용하여 마크업해야 함</a:t>
            </a:r>
          </a:p>
          <a:p>
            <a:endParaRPr lang="ko-KR" altLang="en-US"/>
          </a:p>
        </p:txBody>
      </p:sp>
      <p:sp>
        <p:nvSpPr>
          <p:cNvPr id="17" name="Level">
            <a:extLst>
              <a:ext uri="{FF2B5EF4-FFF2-40B4-BE49-F238E27FC236}">
                <a16:creationId xmlns:a16="http://schemas.microsoft.com/office/drawing/2014/main" id="{FD83A776-50A8-41E0-9BFE-CDC433840E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F21665FF-2B33-93F9-5FAD-928577148815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D9ECDD-E91E-490F-F950-77AD2D7A8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862" y="1709188"/>
            <a:ext cx="4416651" cy="23667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3614E95-09B5-7238-1013-55FEF67EA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748" y="4515514"/>
            <a:ext cx="2905137" cy="80304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7F33E6-F90E-DA61-74CD-9EC3E79528DC}"/>
              </a:ext>
            </a:extLst>
          </p:cNvPr>
          <p:cNvSpPr/>
          <p:nvPr/>
        </p:nvSpPr>
        <p:spPr>
          <a:xfrm>
            <a:off x="6419850" y="1829231"/>
            <a:ext cx="704850" cy="224666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504175-2C25-4A5A-714F-E264B263BF05}"/>
              </a:ext>
            </a:extLst>
          </p:cNvPr>
          <p:cNvGrpSpPr/>
          <p:nvPr/>
        </p:nvGrpSpPr>
        <p:grpSpPr>
          <a:xfrm>
            <a:off x="344488" y="2947043"/>
            <a:ext cx="4464050" cy="954036"/>
            <a:chOff x="631825" y="4319397"/>
            <a:chExt cx="4104304" cy="9540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640ACD-344E-469E-4357-07F03713701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114E01-6BED-A9ED-5F17-B85A417C12E4}"/>
                </a:ext>
              </a:extLst>
            </p:cNvPr>
            <p:cNvSpPr/>
            <p:nvPr/>
          </p:nvSpPr>
          <p:spPr>
            <a:xfrm>
              <a:off x="631825" y="45210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class="Description-Cell"&gt;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span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class="mmi"&gt;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온라인 상담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(S Service)&lt;/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span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&lt;span&gt;: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온라인 상담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(S Service)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을 실행합니다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0EFBA7-613C-21DE-C3F0-1A7A02B38C0A}"/>
              </a:ext>
            </a:extLst>
          </p:cNvPr>
          <p:cNvSpPr/>
          <p:nvPr/>
        </p:nvSpPr>
        <p:spPr>
          <a:xfrm>
            <a:off x="6182133" y="4788746"/>
            <a:ext cx="2803437" cy="15269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7878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3BD2D-9C59-38C7-EB0D-7D59776A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C5292538-66E0-80A8-8C4B-55D703F381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시작하기 </a:t>
            </a:r>
            <a:r>
              <a:rPr lang="en-US" altLang="ko-KR"/>
              <a:t>&gt; </a:t>
            </a:r>
            <a:r>
              <a:rPr lang="ko-KR" altLang="en-US"/>
              <a:t>각 부분의 이름과 역할 </a:t>
            </a:r>
            <a:r>
              <a:rPr lang="en-US" altLang="ko-KR"/>
              <a:t>&gt; </a:t>
            </a:r>
            <a:r>
              <a:rPr lang="ko-KR" altLang="en-US"/>
              <a:t>앞면 </a:t>
            </a:r>
          </a:p>
        </p:txBody>
      </p:sp>
      <p:sp>
        <p:nvSpPr>
          <p:cNvPr id="14" name="Url">
            <a:extLst>
              <a:ext uri="{FF2B5EF4-FFF2-40B4-BE49-F238E27FC236}">
                <a16:creationId xmlns:a16="http://schemas.microsoft.com/office/drawing/2014/main" id="{61C5D547-F5C2-1620-C461-777B4AD1E6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http://hansem-um.s3-website-us-west-1.amazonaws.com/pc%EC%A0%91%EA%B7%BC%EC%84%B1/kor_250902/003_getting-started_1.html#0</a:t>
            </a:r>
            <a:endParaRPr lang="ko-KR" altLang="en-US"/>
          </a:p>
        </p:txBody>
      </p:sp>
      <p:sp>
        <p:nvSpPr>
          <p:cNvPr id="15" name="Guideline">
            <a:extLst>
              <a:ext uri="{FF2B5EF4-FFF2-40B4-BE49-F238E27FC236}">
                <a16:creationId xmlns:a16="http://schemas.microsoft.com/office/drawing/2014/main" id="{3780B11A-9470-C635-C1AE-353CCBB717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○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DDCDBC3-5D97-6EC3-B877-8268633A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사용자 진단</a:t>
            </a:r>
          </a:p>
        </p:txBody>
      </p:sp>
      <p:sp>
        <p:nvSpPr>
          <p:cNvPr id="17" name="Level">
            <a:extLst>
              <a:ext uri="{FF2B5EF4-FFF2-40B4-BE49-F238E27FC236}">
                <a16:creationId xmlns:a16="http://schemas.microsoft.com/office/drawing/2014/main" id="{CF2A6ABB-DA87-A380-1BCE-0561F6230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예외</a:t>
            </a:r>
            <a:r>
              <a:rPr lang="en-US" altLang="ko-KR"/>
              <a:t>(09/18)</a:t>
            </a:r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4FD2A6C1-D9C1-7D5D-A30A-C0AB7C131460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C37655-D0AF-60D5-A658-804A24FD05AD}"/>
              </a:ext>
            </a:extLst>
          </p:cNvPr>
          <p:cNvGrpSpPr/>
          <p:nvPr/>
        </p:nvGrpSpPr>
        <p:grpSpPr>
          <a:xfrm>
            <a:off x="5304273" y="1659906"/>
            <a:ext cx="3896877" cy="2072212"/>
            <a:chOff x="5085198" y="1538199"/>
            <a:chExt cx="4621150" cy="24573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3C115C-F654-BF44-DA32-B34B7FAF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5198" y="1538199"/>
              <a:ext cx="4621150" cy="2457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30C81B-40FB-EAC0-073E-4D6D1BC3E27C}"/>
                </a:ext>
              </a:extLst>
            </p:cNvPr>
            <p:cNvSpPr/>
            <p:nvPr/>
          </p:nvSpPr>
          <p:spPr>
            <a:xfrm>
              <a:off x="6477000" y="2021372"/>
              <a:ext cx="1819275" cy="428625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6E43315-D64D-48FB-38D4-AD0485F1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51562" y="3813106"/>
            <a:ext cx="3271514" cy="2578169"/>
          </a:xfrm>
          <a:prstGeom prst="rect">
            <a:avLst/>
          </a:prstGeom>
        </p:spPr>
      </p:pic>
      <p:sp>
        <p:nvSpPr>
          <p:cNvPr id="9" name="Error">
            <a:extLst>
              <a:ext uri="{FF2B5EF4-FFF2-40B4-BE49-F238E27FC236}">
                <a16:creationId xmlns:a16="http://schemas.microsoft.com/office/drawing/2014/main" id="{6C48BAC3-B3E3-D944-6C59-3925887D0E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8" y="1568450"/>
            <a:ext cx="4464050" cy="914400"/>
          </a:xfrm>
        </p:spPr>
        <p:txBody>
          <a:bodyPr/>
          <a:lstStyle/>
          <a:p>
            <a:r>
              <a:rPr lang="ko-KR" altLang="en-US">
                <a:highlight>
                  <a:srgbClr val="FFFF00"/>
                </a:highlight>
              </a:rPr>
              <a:t>표 내에 </a:t>
            </a:r>
            <a:r>
              <a:rPr lang="en-US" altLang="ko-KR">
                <a:highlight>
                  <a:srgbClr val="FFFF00"/>
                </a:highlight>
              </a:rPr>
              <a:t>&lt;ul&gt;</a:t>
            </a:r>
            <a:r>
              <a:rPr lang="ko-KR" altLang="en-US">
                <a:highlight>
                  <a:srgbClr val="FFFF00"/>
                </a:highlight>
              </a:rPr>
              <a:t>태그 사용한 테이블 공통 이슈</a:t>
            </a:r>
            <a:endParaRPr lang="en-US" altLang="ko-KR">
              <a:highlight>
                <a:srgbClr val="FFFF00"/>
              </a:highlight>
            </a:endParaRPr>
          </a:p>
          <a:p>
            <a:r>
              <a:rPr lang="en-US" altLang="ko-KR"/>
              <a:t>Talkback </a:t>
            </a:r>
            <a:r>
              <a:rPr lang="ko-KR" altLang="en-US"/>
              <a:t>스크린 리더가 테이블 영역에 접근해도 테이블임을 인지하지 못하고 읽어 주지 못함</a:t>
            </a:r>
            <a:endParaRPr lang="en-US" altLang="ko-KR"/>
          </a:p>
          <a:p>
            <a:pPr lvl="1"/>
            <a:r>
              <a:rPr lang="ko-KR" altLang="en-US"/>
              <a:t>이는 </a:t>
            </a:r>
            <a:r>
              <a:rPr lang="en-US" altLang="ko-KR"/>
              <a:t>&lt;td&gt; </a:t>
            </a:r>
            <a:r>
              <a:rPr lang="ko-KR" altLang="en-US"/>
              <a:t>내부에 </a:t>
            </a:r>
            <a:r>
              <a:rPr lang="ko-KR" altLang="en-US" err="1"/>
              <a:t>시맨틱</a:t>
            </a:r>
            <a:r>
              <a:rPr lang="ko-KR" altLang="en-US"/>
              <a:t> 태그 </a:t>
            </a:r>
            <a:r>
              <a:rPr lang="en-US" altLang="ko-KR"/>
              <a:t>&lt;ul&gt;</a:t>
            </a:r>
            <a:r>
              <a:rPr lang="ko-KR" altLang="en-US"/>
              <a:t>을 사용하여 발생하는 </a:t>
            </a:r>
            <a:r>
              <a:rPr lang="en-US" altLang="ko-KR" err="1"/>
              <a:t>TalkBack</a:t>
            </a:r>
            <a:r>
              <a:rPr lang="en-US" altLang="ko-KR"/>
              <a:t> </a:t>
            </a:r>
            <a:r>
              <a:rPr lang="ko-KR" altLang="en-US"/>
              <a:t>스크린 리더 버그로</a:t>
            </a:r>
            <a:r>
              <a:rPr lang="en-US" altLang="ko-KR"/>
              <a:t>, </a:t>
            </a:r>
            <a:r>
              <a:rPr lang="ko-KR" altLang="en-US"/>
              <a:t>현재 기술적으로 해결할 수 있는 방법이 없어 </a:t>
            </a:r>
            <a:r>
              <a:rPr lang="en-US" altLang="ko-KR"/>
              <a:t>VPAT</a:t>
            </a:r>
            <a:r>
              <a:rPr lang="ko-KR" altLang="en-US"/>
              <a:t>에만 기재 예정</a:t>
            </a:r>
            <a:endParaRPr lang="en-US" altLang="ko-KR"/>
          </a:p>
          <a:p>
            <a:pPr marL="144000" lvl="1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75402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C7E26-03E6-E69C-35ED-0E4EEE1E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D8BBAC3-EFD0-F342-0982-BFC7C1C0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사용자 진단</a:t>
            </a:r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3EEB19A8-470C-B3D1-7BB9-AFCF1ADB60D2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B6DC2-D72C-7FC8-4AF5-82FCFE33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17"/>
          <a:stretch>
            <a:fillRect/>
          </a:stretch>
        </p:blipFill>
        <p:spPr>
          <a:xfrm>
            <a:off x="6284909" y="1749557"/>
            <a:ext cx="2374907" cy="4553941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DE2608A7-87E8-C71B-62CF-B0B19242D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1000" y="553473"/>
            <a:ext cx="8787600" cy="208800"/>
          </a:xfrm>
        </p:spPr>
        <p:txBody>
          <a:bodyPr/>
          <a:lstStyle/>
          <a:p>
            <a:r>
              <a:rPr lang="ko-KR" altLang="en-US"/>
              <a:t>공통</a:t>
            </a:r>
            <a:r>
              <a:rPr lang="en-US" altLang="ko-KR"/>
              <a:t>: </a:t>
            </a:r>
            <a:r>
              <a:rPr lang="ko-KR" altLang="en-US"/>
              <a:t>서브 페이지</a:t>
            </a:r>
          </a:p>
        </p:txBody>
      </p:sp>
      <p:sp>
        <p:nvSpPr>
          <p:cNvPr id="7" name="Url">
            <a:extLst>
              <a:ext uri="{FF2B5EF4-FFF2-40B4-BE49-F238E27FC236}">
                <a16:creationId xmlns:a16="http://schemas.microsoft.com/office/drawing/2014/main" id="{EC80D053-F6B9-6AF1-3FF0-8085E3789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1000" y="762769"/>
            <a:ext cx="8787600" cy="208800"/>
          </a:xfrm>
        </p:spPr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8" name="Guideline">
            <a:extLst>
              <a:ext uri="{FF2B5EF4-FFF2-40B4-BE49-F238E27FC236}">
                <a16:creationId xmlns:a16="http://schemas.microsoft.com/office/drawing/2014/main" id="{5AB1A4B9-9888-C04B-9DCB-625FE3E00A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ko-KR" altLang="en-US"/>
              <a:t>○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9" name="Error">
            <a:extLst>
              <a:ext uri="{FF2B5EF4-FFF2-40B4-BE49-F238E27FC236}">
                <a16:creationId xmlns:a16="http://schemas.microsoft.com/office/drawing/2014/main" id="{2F25A35C-542C-D401-9FEE-F79C2E3A75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914400"/>
          </a:xfrm>
        </p:spPr>
        <p:txBody>
          <a:bodyPr/>
          <a:lstStyle/>
          <a:p>
            <a:r>
              <a:rPr lang="en-US" altLang="ko-KR"/>
              <a:t>Talkback </a:t>
            </a:r>
            <a:r>
              <a:rPr lang="ko-KR" altLang="en-US"/>
              <a:t>스크린 리더에서 정의 목록 </a:t>
            </a:r>
            <a:r>
              <a:rPr lang="en-US" altLang="ko-KR"/>
              <a:t>&lt;dl&gt;</a:t>
            </a:r>
            <a:r>
              <a:rPr lang="ko-KR" altLang="en-US"/>
              <a:t>을 인식하지 못하며</a:t>
            </a:r>
            <a:r>
              <a:rPr lang="en-US" altLang="ko-KR"/>
              <a:t> &lt;dl&gt;, &lt;dt&gt;, &lt;dd&gt; </a:t>
            </a:r>
            <a:r>
              <a:rPr lang="ko-KR" altLang="en-US"/>
              <a:t>내부에 </a:t>
            </a:r>
            <a:r>
              <a:rPr lang="en-US" altLang="ko-KR"/>
              <a:t>&lt;strong&gt; </a:t>
            </a:r>
            <a:r>
              <a:rPr lang="ko-KR" altLang="en-US"/>
              <a:t>등 </a:t>
            </a:r>
            <a:r>
              <a:rPr lang="ko-KR" altLang="en-US" err="1"/>
              <a:t>시맨틱</a:t>
            </a:r>
            <a:r>
              <a:rPr lang="ko-KR" altLang="en-US"/>
              <a:t> 태그가 제공된 것과는 별개로 정의 목록임을 인식하지 못함</a:t>
            </a:r>
            <a:endParaRPr lang="en-US" altLang="ko-KR"/>
          </a:p>
          <a:p>
            <a:r>
              <a:rPr lang="ko-KR" altLang="en-US"/>
              <a:t>이는 </a:t>
            </a:r>
            <a:r>
              <a:rPr lang="en-US" altLang="ko-KR" err="1"/>
              <a:t>TalkBack</a:t>
            </a:r>
            <a:r>
              <a:rPr lang="en-US" altLang="ko-KR"/>
              <a:t> </a:t>
            </a:r>
            <a:r>
              <a:rPr lang="ko-KR" altLang="en-US"/>
              <a:t>스크린 리더 버그로</a:t>
            </a:r>
            <a:r>
              <a:rPr lang="en-US" altLang="ko-KR"/>
              <a:t>, </a:t>
            </a:r>
            <a:r>
              <a:rPr lang="ko-KR" altLang="en-US"/>
              <a:t>현재 기술적으로 해결할 수 있는 방법이 없어 </a:t>
            </a:r>
            <a:r>
              <a:rPr lang="en-US" altLang="ko-KR"/>
              <a:t>VPAT</a:t>
            </a:r>
            <a:r>
              <a:rPr lang="ko-KR" altLang="en-US"/>
              <a:t>에만 기재 예정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276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5927-E5D8-6978-D53E-3BF1A990B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442061C-3F04-F02D-33C8-653CFCB3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사용자 진단</a:t>
            </a:r>
          </a:p>
        </p:txBody>
      </p:sp>
      <p:sp>
        <p:nvSpPr>
          <p:cNvPr id="17" name="Level">
            <a:extLst>
              <a:ext uri="{FF2B5EF4-FFF2-40B4-BE49-F238E27FC236}">
                <a16:creationId xmlns:a16="http://schemas.microsoft.com/office/drawing/2014/main" id="{0B9BE0E8-31F0-B006-C9F4-93AE8CC478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예외</a:t>
            </a:r>
            <a:r>
              <a:rPr lang="en-US" altLang="ko-KR"/>
              <a:t>(09/18)</a:t>
            </a:r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2A2617F6-FEA9-0B7C-B551-CAEFBEE500C3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34A4B-E885-E8C2-B739-344BD176D8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78" t="58016" r="12530" b="39275"/>
          <a:stretch>
            <a:fillRect/>
          </a:stretch>
        </p:blipFill>
        <p:spPr>
          <a:xfrm>
            <a:off x="6398650" y="6246642"/>
            <a:ext cx="1866124" cy="197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454F85-E04A-4754-7FF8-6FED3975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305" y="1575444"/>
            <a:ext cx="3866814" cy="1627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02F5BB-95D6-0E77-F05C-C78B13F76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26" y="3480124"/>
            <a:ext cx="4390772" cy="16541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CFFE3A-B73D-9A89-2B2B-7E684426F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98" y="5321243"/>
            <a:ext cx="3200847" cy="362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657920-22D4-939C-A669-11359BC4E78C}"/>
              </a:ext>
            </a:extLst>
          </p:cNvPr>
          <p:cNvSpPr txBox="1"/>
          <p:nvPr/>
        </p:nvSpPr>
        <p:spPr>
          <a:xfrm>
            <a:off x="6804127" y="6047706"/>
            <a:ext cx="1046761" cy="211203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en-US" altLang="ko-KR" sz="900">
                <a:highlight>
                  <a:srgbClr val="FFFF00"/>
                </a:highlight>
              </a:rPr>
              <a:t>NVDA</a:t>
            </a:r>
            <a:r>
              <a:rPr lang="ko-KR" altLang="en-US" sz="900">
                <a:highlight>
                  <a:srgbClr val="FFFF00"/>
                </a:highlight>
              </a:rPr>
              <a:t> 음성 출력 뷰어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654E32-B7AB-5BF0-AA38-ECC3EB47ED52}"/>
              </a:ext>
            </a:extLst>
          </p:cNvPr>
          <p:cNvSpPr/>
          <p:nvPr/>
        </p:nvSpPr>
        <p:spPr>
          <a:xfrm>
            <a:off x="6364583" y="6256136"/>
            <a:ext cx="425514" cy="153711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1406DE-BEFE-C36D-DE46-2E27A08D9100}"/>
              </a:ext>
            </a:extLst>
          </p:cNvPr>
          <p:cNvSpPr/>
          <p:nvPr/>
        </p:nvSpPr>
        <p:spPr>
          <a:xfrm>
            <a:off x="5132638" y="3466993"/>
            <a:ext cx="4164443" cy="18070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81CAEE-B860-0453-1991-AAE2549430C0}"/>
              </a:ext>
            </a:extLst>
          </p:cNvPr>
          <p:cNvSpPr/>
          <p:nvPr/>
        </p:nvSpPr>
        <p:spPr>
          <a:xfrm>
            <a:off x="5358748" y="4211054"/>
            <a:ext cx="2244052" cy="92225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2EC994-F74B-EBDB-1EAF-52CE94ABD3FE}"/>
              </a:ext>
            </a:extLst>
          </p:cNvPr>
          <p:cNvSpPr/>
          <p:nvPr/>
        </p:nvSpPr>
        <p:spPr>
          <a:xfrm>
            <a:off x="5730594" y="5340671"/>
            <a:ext cx="3242226" cy="32333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DB1695BD-FED7-7C40-DD42-9DADB4810C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1000" y="553473"/>
            <a:ext cx="8787600" cy="208800"/>
          </a:xfrm>
        </p:spPr>
        <p:txBody>
          <a:bodyPr/>
          <a:lstStyle/>
          <a:p>
            <a:r>
              <a:rPr lang="ko-KR" altLang="en-US"/>
              <a:t>공통</a:t>
            </a:r>
            <a:r>
              <a:rPr lang="en-US" altLang="ko-KR"/>
              <a:t>: </a:t>
            </a:r>
            <a:r>
              <a:rPr lang="ko-KR" altLang="en-US"/>
              <a:t>서브 페이지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444CE2A4-B006-5DC1-E7AA-6E1F28284D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1000" y="762769"/>
            <a:ext cx="8787600" cy="208800"/>
          </a:xfrm>
        </p:spPr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3506F709-6CFF-7BAC-3508-FC710F7D10F4}"/>
              </a:ext>
            </a:extLst>
          </p:cNvPr>
          <p:cNvSpPr txBox="1">
            <a:spLocks/>
          </p:cNvSpPr>
          <p:nvPr/>
        </p:nvSpPr>
        <p:spPr>
          <a:xfrm>
            <a:off x="344487" y="1569075"/>
            <a:ext cx="4464051" cy="914400"/>
          </a:xfrm>
          <a:prstGeom prst="rect">
            <a:avLst/>
          </a:prstGeom>
        </p:spPr>
        <p:txBody>
          <a:bodyPr lIns="0" tIns="0" rIns="0" bIns="144000"/>
          <a:lstStyle>
            <a:lvl1pPr marL="144000" indent="-144000" algn="l" defTabSz="914400" rtl="0" eaLnBrk="1" latinLnBrk="1" hangingPunct="1">
              <a:lnSpc>
                <a:spcPct val="108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-144000" algn="l" defTabSz="914400" rtl="0" eaLnBrk="1" latinLnBrk="1" hangingPunct="1">
              <a:lnSpc>
                <a:spcPct val="106000"/>
              </a:lnSpc>
              <a:spcBef>
                <a:spcPts val="400"/>
              </a:spcBef>
              <a:buFont typeface="SamsungOne 400" panose="020B0503030303020204" pitchFamily="34" charset="0"/>
              <a:buChar char="-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0" algn="l" defTabSz="914400" rtl="0" eaLnBrk="1" latinLnBrk="1" hangingPunct="1">
              <a:lnSpc>
                <a:spcPct val="106000"/>
              </a:lnSpc>
              <a:spcBef>
                <a:spcPts val="4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" indent="0" algn="l" defTabSz="914400" rtl="0" eaLnBrk="1" latinLnBrk="1" hangingPunct="1">
              <a:lnSpc>
                <a:spcPct val="106000"/>
              </a:lnSpc>
              <a:spcBef>
                <a:spcPts val="4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1" hangingPunct="1">
              <a:lnSpc>
                <a:spcPct val="100000"/>
              </a:lnSpc>
              <a:spcBef>
                <a:spcPts val="200"/>
              </a:spcBef>
              <a:buFont typeface="SamsungOne 400" panose="020B0503030303020204" pitchFamily="34" charset="0"/>
              <a:buChar char="⸰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NVDA</a:t>
            </a:r>
            <a:r>
              <a:rPr lang="ko-KR" altLang="en-US"/>
              <a:t> 스크린 리더 이슈 </a:t>
            </a:r>
            <a:endParaRPr lang="en-US" altLang="ko-KR"/>
          </a:p>
          <a:p>
            <a:r>
              <a:rPr lang="en-US" altLang="ko-KR"/>
              <a:t>&lt;div class="root"&gt;</a:t>
            </a:r>
            <a:r>
              <a:rPr lang="ko-KR" altLang="en-US"/>
              <a:t>에 </a:t>
            </a:r>
            <a:r>
              <a:rPr lang="en-US" altLang="ko-KR"/>
              <a:t>javascript</a:t>
            </a:r>
            <a:r>
              <a:rPr lang="ko-KR" altLang="en-US"/>
              <a:t>로 </a:t>
            </a:r>
            <a:r>
              <a:rPr lang="en-US" altLang="ko-KR"/>
              <a:t>mousedown </a:t>
            </a:r>
            <a:r>
              <a:rPr lang="ko-KR" altLang="en-US"/>
              <a:t>이벤트를 연결하여</a:t>
            </a:r>
            <a:r>
              <a:rPr lang="en-US" altLang="ko-KR"/>
              <a:t> NVDA </a:t>
            </a:r>
            <a:r>
              <a:rPr lang="ko-KR" altLang="en-US"/>
              <a:t>스크린 리더 탐색 시 </a:t>
            </a:r>
            <a:r>
              <a:rPr lang="en-US" altLang="ko-KR"/>
              <a:t>&lt;h1&gt;</a:t>
            </a:r>
            <a:r>
              <a:rPr lang="ko-KR" altLang="en-US"/>
              <a:t> 요소를 </a:t>
            </a:r>
            <a:r>
              <a:rPr lang="en-US" altLang="ko-KR"/>
              <a:t>"</a:t>
            </a:r>
            <a:r>
              <a:rPr lang="ko-KR" altLang="en-US"/>
              <a:t>클릭 가능</a:t>
            </a:r>
            <a:r>
              <a:rPr lang="en-US" altLang="ko-KR"/>
              <a:t>"</a:t>
            </a:r>
            <a:r>
              <a:rPr lang="ko-KR" altLang="en-US"/>
              <a:t>으로 읽는 것처럼 보여 스크린 리더 사용자에게 혼란을 주고 있음</a:t>
            </a:r>
            <a:endParaRPr lang="en-US" altLang="ko-KR"/>
          </a:p>
          <a:p>
            <a:r>
              <a:rPr lang="ko-KR" altLang="en-US"/>
              <a:t>해당 이벤트는 </a:t>
            </a:r>
            <a:r>
              <a:rPr lang="en-US" altLang="ko-KR"/>
              <a:t>&lt;div class="root"&gt; </a:t>
            </a:r>
            <a:r>
              <a:rPr lang="ko-KR" altLang="en-US"/>
              <a:t>영역을 좌우로 스크롤 하여 이전</a:t>
            </a:r>
            <a:r>
              <a:rPr lang="en-US" altLang="ko-KR"/>
              <a:t>/</a:t>
            </a:r>
            <a:r>
              <a:rPr lang="ko-KR" altLang="en-US"/>
              <a:t>다음 페이지로 이동하는 기능을 하고 있는데</a:t>
            </a:r>
            <a:r>
              <a:rPr lang="en-US" altLang="ko-KR"/>
              <a:t>, </a:t>
            </a:r>
            <a:r>
              <a:rPr lang="ko-KR" altLang="en-US"/>
              <a:t>이미 페이지 내 스크린 리더 및 키보드 사용자도 이용할 수 있는 동일한 목적의 기능이 제공되고 있으므로 해당 영역을 </a:t>
            </a:r>
            <a:r>
              <a:rPr lang="en-US" altLang="ko-KR"/>
              <a:t>"</a:t>
            </a:r>
            <a:r>
              <a:rPr lang="ko-KR" altLang="en-US"/>
              <a:t>클릭 가능</a:t>
            </a:r>
            <a:r>
              <a:rPr lang="en-US" altLang="ko-KR"/>
              <a:t>"</a:t>
            </a:r>
            <a:r>
              <a:rPr lang="ko-KR" altLang="en-US"/>
              <a:t>으로 제공하는 것은 오히려 스크린 리더 탐색에 지장을 주게 됨</a:t>
            </a:r>
            <a:endParaRPr lang="en-US" altLang="ko-KR"/>
          </a:p>
          <a:p>
            <a:r>
              <a:rPr lang="en-US" altLang="ko-KR"/>
              <a:t>&lt;div class="root"&gt;</a:t>
            </a:r>
            <a:r>
              <a:rPr lang="ko-KR" altLang="en-US"/>
              <a:t>에 </a:t>
            </a:r>
            <a:r>
              <a:rPr lang="en-US" altLang="ko-KR"/>
              <a:t>role="none" </a:t>
            </a:r>
            <a:r>
              <a:rPr lang="ko-KR" altLang="en-US"/>
              <a:t>또는 </a:t>
            </a:r>
            <a:r>
              <a:rPr lang="en-US" altLang="ko-KR"/>
              <a:t>draggable="true" </a:t>
            </a:r>
            <a:r>
              <a:rPr lang="ko-KR" altLang="en-US"/>
              <a:t>속성을 추가하여 스크린 리더가 해당 영역을 </a:t>
            </a:r>
            <a:r>
              <a:rPr lang="en-US" altLang="ko-KR"/>
              <a:t>"</a:t>
            </a:r>
            <a:r>
              <a:rPr lang="ko-KR" altLang="en-US"/>
              <a:t>클릭 가능</a:t>
            </a:r>
            <a:r>
              <a:rPr lang="en-US" altLang="ko-KR"/>
              <a:t>"</a:t>
            </a:r>
            <a:r>
              <a:rPr lang="ko-KR" altLang="en-US"/>
              <a:t>으로 읽지 않도록 수정 해야 함</a:t>
            </a:r>
            <a:endParaRPr lang="en-US" altLang="ko-KR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406648-144B-71FC-33C6-938C5AD94C7C}"/>
              </a:ext>
            </a:extLst>
          </p:cNvPr>
          <p:cNvGrpSpPr/>
          <p:nvPr/>
        </p:nvGrpSpPr>
        <p:grpSpPr>
          <a:xfrm>
            <a:off x="344488" y="4280543"/>
            <a:ext cx="4464050" cy="683193"/>
            <a:chOff x="631825" y="4319397"/>
            <a:chExt cx="4104304" cy="68319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A22622-BC43-B03F-CE27-C0206B701EC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7C8DFB-7495-1B32-1D33-27E80EB74DDC}"/>
                </a:ext>
              </a:extLst>
            </p:cNvPr>
            <p:cNvSpPr/>
            <p:nvPr/>
          </p:nvSpPr>
          <p:spPr>
            <a:xfrm>
              <a:off x="631825" y="4521075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class="root" style="height: 859px; opacity: 1; display: block;"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role="none"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&gt;...&lt;/div&gt;</a:t>
              </a:r>
            </a:p>
          </p:txBody>
        </p:sp>
      </p:grp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B0D45DCD-74ED-D236-E148-38395D6ED0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○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 err="1"/>
              <a:t>TalkBack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0BB53-EA59-088A-6812-3FD152FA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C6213A81-719C-8618-EAE2-B35E2FEBD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사이드 내비게이션 </a:t>
            </a:r>
          </a:p>
        </p:txBody>
      </p:sp>
      <p:sp>
        <p:nvSpPr>
          <p:cNvPr id="14" name="Url">
            <a:extLst>
              <a:ext uri="{FF2B5EF4-FFF2-40B4-BE49-F238E27FC236}">
                <a16:creationId xmlns:a16="http://schemas.microsoft.com/office/drawing/2014/main" id="{942C03B2-C0C7-1C14-7F4C-80BF7DC951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C7120BB-EFC8-DD7C-A9B2-B131262D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사용자 진단</a:t>
            </a:r>
          </a:p>
        </p:txBody>
      </p:sp>
      <p:sp>
        <p:nvSpPr>
          <p:cNvPr id="16" name="Error">
            <a:extLst>
              <a:ext uri="{FF2B5EF4-FFF2-40B4-BE49-F238E27FC236}">
                <a16:creationId xmlns:a16="http://schemas.microsoft.com/office/drawing/2014/main" id="{936FE5DD-3115-D02B-E2BD-1F7114133D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① 본문 바로가기 링크 실행 시 </a:t>
            </a:r>
            <a:r>
              <a:rPr lang="ko-KR" altLang="en-US" err="1"/>
              <a:t>브레드크럼</a:t>
            </a:r>
            <a:r>
              <a:rPr lang="ko-KR" altLang="en-US"/>
              <a:t> 영역으로 초점이 이동하여 적절하지 않음</a:t>
            </a:r>
            <a:endParaRPr lang="en-US" altLang="ko-KR"/>
          </a:p>
          <a:p>
            <a:pPr lvl="1"/>
            <a:r>
              <a:rPr lang="ko-KR" altLang="en-US"/>
              <a:t>링크 실행 후 스크린 리더 초점은 본문 영역에 </a:t>
            </a:r>
            <a:r>
              <a:rPr lang="en-US" altLang="ko-KR"/>
              <a:t>1</a:t>
            </a:r>
            <a:r>
              <a:rPr lang="ko-KR" altLang="en-US"/>
              <a:t>회 접근하도록 </a:t>
            </a:r>
            <a:r>
              <a:rPr lang="en-US" altLang="ko-KR"/>
              <a:t>PC</a:t>
            </a:r>
            <a:r>
              <a:rPr lang="ko-KR" altLang="en-US"/>
              <a:t>와 동일하게 수정해야 함</a:t>
            </a:r>
            <a:endParaRPr lang="en-US" altLang="ko-KR"/>
          </a:p>
          <a:p>
            <a:r>
              <a:rPr lang="ko-KR" altLang="en-US"/>
              <a:t>② </a:t>
            </a:r>
            <a:r>
              <a:rPr lang="ko-KR" altLang="en-US" err="1"/>
              <a:t>중메뉴</a:t>
            </a:r>
            <a:r>
              <a:rPr lang="ko-KR" altLang="en-US"/>
              <a:t> 실행 시 초점이 대메뉴로 이동하여 맥락상 적절하지 않음</a:t>
            </a:r>
            <a:endParaRPr lang="en-US" altLang="ko-KR"/>
          </a:p>
          <a:p>
            <a:pPr lvl="1"/>
            <a:r>
              <a:rPr lang="ko-KR" altLang="en-US"/>
              <a:t>실행한 중메뉴에 초점이 유지되도록 수정해야 함</a:t>
            </a:r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17" name="Level">
            <a:extLst>
              <a:ext uri="{FF2B5EF4-FFF2-40B4-BE49-F238E27FC236}">
                <a16:creationId xmlns:a16="http://schemas.microsoft.com/office/drawing/2014/main" id="{E4F36E59-8D50-2060-0B23-3B2AF93BBD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D21AE73C-AE9E-032B-B6E4-78B2292D5918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6877B5-FF7F-BBC1-7511-D28DB974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17"/>
          <a:stretch>
            <a:fillRect/>
          </a:stretch>
        </p:blipFill>
        <p:spPr>
          <a:xfrm>
            <a:off x="7579385" y="2184025"/>
            <a:ext cx="1982128" cy="35492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EB7D03-B72E-F8C1-9D2F-966594B8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07"/>
          <a:stretch>
            <a:fillRect/>
          </a:stretch>
        </p:blipFill>
        <p:spPr>
          <a:xfrm>
            <a:off x="5118468" y="2184799"/>
            <a:ext cx="1982128" cy="355346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553D428-0E36-303E-91E0-1E60C455E527}"/>
              </a:ext>
            </a:extLst>
          </p:cNvPr>
          <p:cNvCxnSpPr>
            <a:cxnSpLocks/>
          </p:cNvCxnSpPr>
          <p:nvPr/>
        </p:nvCxnSpPr>
        <p:spPr>
          <a:xfrm flipV="1">
            <a:off x="7043596" y="2643612"/>
            <a:ext cx="1113576" cy="660903"/>
          </a:xfrm>
          <a:prstGeom prst="bentConnector3">
            <a:avLst>
              <a:gd name="adj1" fmla="val 35366"/>
            </a:avLst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DB3DC7-D33E-48ED-F4D3-0B1AD1F5F22F}"/>
              </a:ext>
            </a:extLst>
          </p:cNvPr>
          <p:cNvGrpSpPr/>
          <p:nvPr/>
        </p:nvGrpSpPr>
        <p:grpSpPr>
          <a:xfrm>
            <a:off x="639502" y="2769758"/>
            <a:ext cx="3979568" cy="3534769"/>
            <a:chOff x="639502" y="2769758"/>
            <a:chExt cx="3979568" cy="353476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C8B53E-85E6-829E-0586-E85DE87F8C50}"/>
                </a:ext>
              </a:extLst>
            </p:cNvPr>
            <p:cNvGrpSpPr/>
            <p:nvPr/>
          </p:nvGrpSpPr>
          <p:grpSpPr>
            <a:xfrm>
              <a:off x="747516" y="3080981"/>
              <a:ext cx="3871554" cy="3223546"/>
              <a:chOff x="855530" y="3135527"/>
              <a:chExt cx="3554673" cy="295970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50FF9007-0B92-43E6-41B8-5759BB465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8184"/>
              <a:stretch>
                <a:fillRect/>
              </a:stretch>
            </p:blipFill>
            <p:spPr>
              <a:xfrm>
                <a:off x="856581" y="3157708"/>
                <a:ext cx="1638123" cy="293745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B21B628-D210-08F4-6D8A-E01554E79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8207"/>
              <a:stretch>
                <a:fillRect/>
              </a:stretch>
            </p:blipFill>
            <p:spPr>
              <a:xfrm>
                <a:off x="2772080" y="3158485"/>
                <a:ext cx="1638123" cy="2936746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9F06446-65B9-1838-AF86-A5E3B5509BC9}"/>
                  </a:ext>
                </a:extLst>
              </p:cNvPr>
              <p:cNvSpPr/>
              <p:nvPr/>
            </p:nvSpPr>
            <p:spPr>
              <a:xfrm>
                <a:off x="855530" y="3135527"/>
                <a:ext cx="1592084" cy="38552"/>
              </a:xfrm>
              <a:prstGeom prst="rect">
                <a:avLst/>
              </a:prstGeom>
              <a:noFill/>
              <a:ln w="25400">
                <a:solidFill>
                  <a:srgbClr val="D8393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5F6F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0800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0B02F39-0763-B689-8EFD-7F1CBBFA1DA8}"/>
                  </a:ext>
                </a:extLst>
              </p:cNvPr>
              <p:cNvSpPr/>
              <p:nvPr/>
            </p:nvSpPr>
            <p:spPr>
              <a:xfrm>
                <a:off x="3101674" y="3217665"/>
                <a:ext cx="154989" cy="127652"/>
              </a:xfrm>
              <a:prstGeom prst="rect">
                <a:avLst/>
              </a:prstGeom>
              <a:noFill/>
              <a:ln w="25400">
                <a:solidFill>
                  <a:srgbClr val="D8393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5F6F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0800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C3B771B7-C373-B354-6146-7632E708A3A9}"/>
                  </a:ext>
                </a:extLst>
              </p:cNvPr>
              <p:cNvCxnSpPr>
                <a:cxnSpLocks/>
                <a:stCxn id="19" idx="0"/>
                <a:endCxn id="20" idx="0"/>
              </p:cNvCxnSpPr>
              <p:nvPr/>
            </p:nvCxnSpPr>
            <p:spPr>
              <a:xfrm rot="16200000" flipH="1">
                <a:off x="2374301" y="2412798"/>
                <a:ext cx="82138" cy="1527597"/>
              </a:xfrm>
              <a:prstGeom prst="bentConnector3">
                <a:avLst>
                  <a:gd name="adj1" fmla="val -278312"/>
                </a:avLst>
              </a:prstGeom>
              <a:ln w="1905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NumCircle_next_label">
              <a:extLst>
                <a:ext uri="{FF2B5EF4-FFF2-40B4-BE49-F238E27FC236}">
                  <a16:creationId xmlns:a16="http://schemas.microsoft.com/office/drawing/2014/main" id="{76DCEE39-E48C-1D5B-F623-1735F95B71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502" y="2769758"/>
              <a:ext cx="216027" cy="2160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144000">
                <a:lnSpc>
                  <a:spcPct val="110000"/>
                </a:lnSpc>
              </a:pPr>
              <a:r>
                <a:rPr lang="en-US" altLang="ko-KR" sz="800">
                  <a:solidFill>
                    <a:srgbClr val="FFFFFF"/>
                  </a:solidFill>
                  <a:latin typeface="Consolas" panose="020B0609020204030204" pitchFamily="49" charset="0"/>
                </a:rPr>
                <a:t>1</a:t>
              </a:r>
              <a:endParaRPr lang="ko-KR" altLang="en-US" sz="80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NumCircle_next_label">
            <a:extLst>
              <a:ext uri="{FF2B5EF4-FFF2-40B4-BE49-F238E27FC236}">
                <a16:creationId xmlns:a16="http://schemas.microsoft.com/office/drawing/2014/main" id="{C5F0F338-77A3-1C85-E97F-C6749842B386}"/>
              </a:ext>
            </a:extLst>
          </p:cNvPr>
          <p:cNvSpPr>
            <a:spLocks noChangeAspect="1"/>
          </p:cNvSpPr>
          <p:nvPr/>
        </p:nvSpPr>
        <p:spPr>
          <a:xfrm>
            <a:off x="5097463" y="1836714"/>
            <a:ext cx="216027" cy="216027"/>
          </a:xfrm>
          <a:prstGeom prst="ellipse">
            <a:avLst/>
          </a:prstGeom>
          <a:solidFill>
            <a:schemeClr val="tx1"/>
          </a:solidFill>
          <a:ln w="254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800">
                <a:solidFill>
                  <a:srgbClr val="FFFFFF"/>
                </a:solidFill>
                <a:latin typeface="Consolas" panose="020B0609020204030204" pitchFamily="49" charset="0"/>
              </a:rPr>
              <a:t>2</a:t>
            </a:r>
            <a:endParaRPr lang="ko-KR" altLang="en-US" sz="80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Guideline">
            <a:extLst>
              <a:ext uri="{FF2B5EF4-FFF2-40B4-BE49-F238E27FC236}">
                <a16:creationId xmlns:a16="http://schemas.microsoft.com/office/drawing/2014/main" id="{922A8E8A-1238-A644-EEB9-9A92EEAD10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1000" y="965978"/>
            <a:ext cx="4032000" cy="208800"/>
          </a:xfrm>
        </p:spPr>
        <p:txBody>
          <a:bodyPr/>
          <a:lstStyle/>
          <a:p>
            <a:r>
              <a:rPr lang="ko-KR" altLang="en-US"/>
              <a:t>○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510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75825-D5F1-7FB5-25C8-B26437E0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5D88001F-2219-8337-DC1C-BA4EBF5359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공통</a:t>
            </a:r>
            <a:r>
              <a:rPr lang="en-US" altLang="ko-KR"/>
              <a:t>: </a:t>
            </a:r>
            <a:r>
              <a:rPr lang="ko-KR" altLang="en-US"/>
              <a:t>서브 페이지</a:t>
            </a:r>
          </a:p>
        </p:txBody>
      </p:sp>
      <p:sp>
        <p:nvSpPr>
          <p:cNvPr id="12" name="Url">
            <a:extLst>
              <a:ext uri="{FF2B5EF4-FFF2-40B4-BE49-F238E27FC236}">
                <a16:creationId xmlns:a16="http://schemas.microsoft.com/office/drawing/2014/main" id="{44A3E62D-A51B-722D-DCC1-B5A984BF99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http://hansem-um.s3-website-us-west-1.amazonaws.com/pc%EC%A0%91%EA%B7%BC%EC%84%B1/kor_250902/003_getting-started_1.html#1</a:t>
            </a:r>
            <a:endParaRPr lang="ko-KR" altLang="en-US"/>
          </a:p>
        </p:txBody>
      </p:sp>
      <p:sp>
        <p:nvSpPr>
          <p:cNvPr id="13" name="Guideline">
            <a:extLst>
              <a:ext uri="{FF2B5EF4-FFF2-40B4-BE49-F238E27FC236}">
                <a16:creationId xmlns:a16="http://schemas.microsoft.com/office/drawing/2014/main" id="{C70E98E6-53D0-929B-3AFE-EF2307F5A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○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43D4EF2-4C3D-A957-6748-28A8FF1C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Etc.</a:t>
            </a:r>
            <a:endParaRPr lang="ko-KR" altLang="en-US"/>
          </a:p>
        </p:txBody>
      </p:sp>
      <p:sp>
        <p:nvSpPr>
          <p:cNvPr id="14" name="Error">
            <a:extLst>
              <a:ext uri="{FF2B5EF4-FFF2-40B4-BE49-F238E27FC236}">
                <a16:creationId xmlns:a16="http://schemas.microsoft.com/office/drawing/2014/main" id="{1250B6EB-E97B-C2EB-E23E-4825B7B7CB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각 부분의 이름과 역할 메뉴 탐색 시 이전 페이지로 이동하는 링크가 제공되지 않아 키보드 사용자는 이전 메뉴로 돌아가기 위해 내비게이션을 다시 탐색해야 하는 불편이 발생함</a:t>
            </a:r>
            <a:endParaRPr lang="en-US" altLang="ko-KR"/>
          </a:p>
          <a:p>
            <a:r>
              <a:rPr lang="ko-KR" altLang="en-US"/>
              <a:t>기획 의도를 확인하여 이전 페이지 링크를 제공해야 함</a:t>
            </a:r>
            <a:endParaRPr lang="en-US" altLang="ko-KR"/>
          </a:p>
        </p:txBody>
      </p:sp>
      <p:sp>
        <p:nvSpPr>
          <p:cNvPr id="15" name="Level">
            <a:extLst>
              <a:ext uri="{FF2B5EF4-FFF2-40B4-BE49-F238E27FC236}">
                <a16:creationId xmlns:a16="http://schemas.microsoft.com/office/drawing/2014/main" id="{C9EEABB1-562F-3501-A178-4A8AFCF674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45B0BBF2-B547-BB77-8F97-5FFC11ADB4FC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467EF-39EB-D22D-CC7B-BB62B877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00324" y="1570266"/>
            <a:ext cx="4458328" cy="357518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2F155A-2EE8-39BD-AF11-94DB7182D890}"/>
              </a:ext>
            </a:extLst>
          </p:cNvPr>
          <p:cNvSpPr/>
          <p:nvPr/>
        </p:nvSpPr>
        <p:spPr>
          <a:xfrm>
            <a:off x="5097464" y="3105150"/>
            <a:ext cx="274636" cy="6096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F25532-70A9-0066-715C-C90940D2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50684" y="4430300"/>
            <a:ext cx="2201737" cy="17148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D8ED3D-B371-B467-A50E-5C2637D4C0AB}"/>
              </a:ext>
            </a:extLst>
          </p:cNvPr>
          <p:cNvSpPr/>
          <p:nvPr/>
        </p:nvSpPr>
        <p:spPr>
          <a:xfrm>
            <a:off x="7332931" y="4848225"/>
            <a:ext cx="826550" cy="126682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819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FEDF18-ABB4-51D6-840C-D4344A263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FA01401C-B3E2-F40B-97F9-485BA8673D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24. </a:t>
            </a:r>
            <a:r>
              <a:rPr lang="ko-KR" altLang="en-US"/>
              <a:t>기본기능 </a:t>
            </a:r>
            <a:r>
              <a:rPr lang="en-US" altLang="ko-KR"/>
              <a:t>&gt; </a:t>
            </a:r>
            <a:r>
              <a:rPr lang="ko-KR" altLang="en-US"/>
              <a:t>터치패드 </a:t>
            </a:r>
            <a:r>
              <a:rPr lang="en-US" altLang="ko-KR"/>
              <a:t>&gt; </a:t>
            </a:r>
            <a:r>
              <a:rPr lang="ko-KR" altLang="en-US"/>
              <a:t>기본 기능 알아보기 </a:t>
            </a:r>
          </a:p>
        </p:txBody>
      </p:sp>
      <p:sp>
        <p:nvSpPr>
          <p:cNvPr id="12" name="Url">
            <a:extLst>
              <a:ext uri="{FF2B5EF4-FFF2-40B4-BE49-F238E27FC236}">
                <a16:creationId xmlns:a16="http://schemas.microsoft.com/office/drawing/2014/main" id="{AE6BED97-D08E-957B-90C8-B0AB17CDF2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http://hansem-um.s3-website-us-west-1.amazonaws.com/pc%EC%A0%91%EA%B7%BC%EC%84%B1/kor_250902/004_basics_3.html#0</a:t>
            </a:r>
            <a:endParaRPr lang="ko-KR" altLang="en-US"/>
          </a:p>
        </p:txBody>
      </p:sp>
      <p:sp>
        <p:nvSpPr>
          <p:cNvPr id="13" name="Guideline">
            <a:extLst>
              <a:ext uri="{FF2B5EF4-FFF2-40B4-BE49-F238E27FC236}">
                <a16:creationId xmlns:a16="http://schemas.microsoft.com/office/drawing/2014/main" id="{D39E63F8-C8B1-DEEE-20AA-BF266504B8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○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A762B1-E6E3-B737-D1B3-B23DBC3B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Etc.</a:t>
            </a:r>
            <a:endParaRPr lang="ko-KR" altLang="en-US"/>
          </a:p>
        </p:txBody>
      </p:sp>
      <p:sp>
        <p:nvSpPr>
          <p:cNvPr id="14" name="Error">
            <a:extLst>
              <a:ext uri="{FF2B5EF4-FFF2-40B4-BE49-F238E27FC236}">
                <a16:creationId xmlns:a16="http://schemas.microsoft.com/office/drawing/2014/main" id="{FEB52FF5-844D-D548-B597-5C8FA5DE5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1306100"/>
          </a:xfrm>
        </p:spPr>
        <p:txBody>
          <a:bodyPr/>
          <a:lstStyle/>
          <a:p>
            <a:r>
              <a:rPr lang="ko-KR" altLang="en-US"/>
              <a:t>해당 영역의 이미지 텍스트를 웹 문서의 언어 속성과 다른 영어로 제공함</a:t>
            </a:r>
            <a:endParaRPr lang="en-US" altLang="ko-KR"/>
          </a:p>
          <a:p>
            <a:r>
              <a:rPr lang="ko-KR" altLang="en-US"/>
              <a:t>콘텐츠를 주언어와 다른 언어로 전달해야 한다면 스크린 리더가 적절한 음성엔진으로 전환할 수 있도록 해당 요소에 </a:t>
            </a:r>
            <a:r>
              <a:rPr lang="en-US" altLang="ko-KR"/>
              <a:t>lang </a:t>
            </a:r>
            <a:r>
              <a:rPr lang="ko-KR" altLang="en-US"/>
              <a:t>속성을 선언하고 콘텐츠 언어와 일치하는 언어코드를 속성값으로 부여해야 함</a:t>
            </a:r>
            <a:endParaRPr lang="en-US" altLang="ko-KR"/>
          </a:p>
          <a:p>
            <a:r>
              <a:rPr lang="ko-KR" altLang="en-US"/>
              <a:t>콘텐츠를 주언어와 다른 언어로 전달해야 하는 특별한 목적이 없는 경우</a:t>
            </a:r>
            <a:r>
              <a:rPr lang="en-US" altLang="ko-KR"/>
              <a:t>, </a:t>
            </a:r>
            <a:r>
              <a:rPr lang="ko-KR" altLang="en-US"/>
              <a:t>개선방안과 같이 콘텐츠를 한글로 변경해야 함</a:t>
            </a:r>
            <a:endParaRPr lang="en-US" altLang="ko-KR"/>
          </a:p>
        </p:txBody>
      </p:sp>
      <p:sp>
        <p:nvSpPr>
          <p:cNvPr id="15" name="Level">
            <a:extLst>
              <a:ext uri="{FF2B5EF4-FFF2-40B4-BE49-F238E27FC236}">
                <a16:creationId xmlns:a16="http://schemas.microsoft.com/office/drawing/2014/main" id="{35A55109-B78B-46A5-6264-94814D50EE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1BB8FD01-EEE2-46C5-4999-13DB712C21EF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81B163-A030-312F-57B3-C21FDA47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4" y="3200649"/>
            <a:ext cx="1992294" cy="169014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775DED-F4A1-5A6C-D2C5-FE068FBD0383}"/>
              </a:ext>
            </a:extLst>
          </p:cNvPr>
          <p:cNvGrpSpPr/>
          <p:nvPr/>
        </p:nvGrpSpPr>
        <p:grpSpPr>
          <a:xfrm>
            <a:off x="5477689" y="1561625"/>
            <a:ext cx="3661645" cy="2810915"/>
            <a:chOff x="5477689" y="1561625"/>
            <a:chExt cx="3661645" cy="28109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9C7CD6-F556-BD0F-15FB-50A44093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7689" y="1561625"/>
              <a:ext cx="3661645" cy="281091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914117D-06CB-3287-CD2B-A2524A7C848A}"/>
                </a:ext>
              </a:extLst>
            </p:cNvPr>
            <p:cNvSpPr/>
            <p:nvPr/>
          </p:nvSpPr>
          <p:spPr>
            <a:xfrm>
              <a:off x="6882340" y="2557392"/>
              <a:ext cx="213841" cy="126194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1DE049-C3DA-6BD2-B24A-7F21D0A79A0E}"/>
                </a:ext>
              </a:extLst>
            </p:cNvPr>
            <p:cNvSpPr/>
            <p:nvPr/>
          </p:nvSpPr>
          <p:spPr>
            <a:xfrm>
              <a:off x="8092651" y="2557392"/>
              <a:ext cx="213841" cy="126194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33B8FB-262F-5B59-C6BF-977AE1849DDF}"/>
                </a:ext>
              </a:extLst>
            </p:cNvPr>
            <p:cNvSpPr/>
            <p:nvPr/>
          </p:nvSpPr>
          <p:spPr>
            <a:xfrm>
              <a:off x="6842244" y="4135133"/>
              <a:ext cx="313085" cy="126194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49A0E-1098-F162-5225-84E290FD0F60}"/>
                </a:ext>
              </a:extLst>
            </p:cNvPr>
            <p:cNvSpPr/>
            <p:nvPr/>
          </p:nvSpPr>
          <p:spPr>
            <a:xfrm>
              <a:off x="7991213" y="4135133"/>
              <a:ext cx="416716" cy="126194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9654BA-D0F9-89CB-D865-410EB9562032}"/>
              </a:ext>
            </a:extLst>
          </p:cNvPr>
          <p:cNvSpPr txBox="1"/>
          <p:nvPr/>
        </p:nvSpPr>
        <p:spPr>
          <a:xfrm>
            <a:off x="344819" y="2998498"/>
            <a:ext cx="4463719" cy="195814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800"/>
              <a:t>개선 방안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83027C-CE19-01F3-7164-F7C4C41C04F3}"/>
              </a:ext>
            </a:extLst>
          </p:cNvPr>
          <p:cNvSpPr/>
          <p:nvPr/>
        </p:nvSpPr>
        <p:spPr>
          <a:xfrm>
            <a:off x="789864" y="3562036"/>
            <a:ext cx="194401" cy="126194"/>
          </a:xfrm>
          <a:prstGeom prst="rect">
            <a:avLst/>
          </a:prstGeom>
          <a:noFill/>
          <a:ln w="25400">
            <a:solidFill>
              <a:srgbClr val="0061B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3040ED-B5A8-A935-5B64-FA69AE35560D}"/>
              </a:ext>
            </a:extLst>
          </p:cNvPr>
          <p:cNvSpPr/>
          <p:nvPr/>
        </p:nvSpPr>
        <p:spPr>
          <a:xfrm>
            <a:off x="1713795" y="3700148"/>
            <a:ext cx="194401" cy="126194"/>
          </a:xfrm>
          <a:prstGeom prst="rect">
            <a:avLst/>
          </a:prstGeom>
          <a:noFill/>
          <a:ln w="25400">
            <a:solidFill>
              <a:srgbClr val="0061B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E36423-BD47-4DAA-C413-905495AC1C6A}"/>
              </a:ext>
            </a:extLst>
          </p:cNvPr>
          <p:cNvSpPr/>
          <p:nvPr/>
        </p:nvSpPr>
        <p:spPr>
          <a:xfrm>
            <a:off x="1672091" y="4530260"/>
            <a:ext cx="258748" cy="104293"/>
          </a:xfrm>
          <a:prstGeom prst="rect">
            <a:avLst/>
          </a:prstGeom>
          <a:noFill/>
          <a:ln w="25400">
            <a:solidFill>
              <a:srgbClr val="0061B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A31D3C-5FD3-5C1E-748C-A67A8F8DC68F}"/>
              </a:ext>
            </a:extLst>
          </p:cNvPr>
          <p:cNvSpPr/>
          <p:nvPr/>
        </p:nvSpPr>
        <p:spPr>
          <a:xfrm>
            <a:off x="765354" y="4415958"/>
            <a:ext cx="176728" cy="104293"/>
          </a:xfrm>
          <a:prstGeom prst="rect">
            <a:avLst/>
          </a:prstGeom>
          <a:noFill/>
          <a:ln w="25400">
            <a:solidFill>
              <a:srgbClr val="0061B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9475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6655-221B-5876-1882-3B3FB472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0B6CBA9A-7A39-8368-87BD-935DAC65DD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24. </a:t>
            </a:r>
            <a:r>
              <a:rPr lang="ko-KR" altLang="en-US"/>
              <a:t>기본기능 </a:t>
            </a:r>
            <a:r>
              <a:rPr lang="en-US" altLang="ko-KR"/>
              <a:t>&gt; </a:t>
            </a:r>
            <a:r>
              <a:rPr lang="ko-KR" altLang="en-US"/>
              <a:t>터치패드 </a:t>
            </a:r>
            <a:r>
              <a:rPr lang="en-US" altLang="ko-KR"/>
              <a:t>&gt; </a:t>
            </a:r>
            <a:r>
              <a:rPr lang="ko-KR" altLang="en-US"/>
              <a:t>기본 기능 알아보기 </a:t>
            </a:r>
          </a:p>
        </p:txBody>
      </p:sp>
      <p:sp>
        <p:nvSpPr>
          <p:cNvPr id="12" name="Url">
            <a:extLst>
              <a:ext uri="{FF2B5EF4-FFF2-40B4-BE49-F238E27FC236}">
                <a16:creationId xmlns:a16="http://schemas.microsoft.com/office/drawing/2014/main" id="{DB633F23-C8C6-621A-141C-479A13840A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http://hansem-um.s3-website-us-west-1.amazonaws.com/pc%EC%A0%91%EA%B7%BC%EC%84%B1/kor_250902/004_basics_3.html#0</a:t>
            </a:r>
            <a:endParaRPr lang="ko-KR" altLang="en-US"/>
          </a:p>
        </p:txBody>
      </p:sp>
      <p:sp>
        <p:nvSpPr>
          <p:cNvPr id="13" name="Guideline">
            <a:extLst>
              <a:ext uri="{FF2B5EF4-FFF2-40B4-BE49-F238E27FC236}">
                <a16:creationId xmlns:a16="http://schemas.microsoft.com/office/drawing/2014/main" id="{DE9CF013-8603-1239-A0FF-787ED781B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○ </a:t>
            </a:r>
            <a:r>
              <a:rPr lang="en-US" altLang="ko-KR"/>
              <a:t>Mobile Web    /    </a:t>
            </a:r>
            <a:r>
              <a:rPr lang="ko-KR" altLang="en-US"/>
              <a:t>○ </a:t>
            </a:r>
            <a:r>
              <a:rPr lang="en-US" altLang="ko-KR"/>
              <a:t>NVDA    </a:t>
            </a:r>
            <a:r>
              <a:rPr lang="ko-KR" altLang="en-US"/>
              <a:t>○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3107935-B632-EC73-A313-56C0EE80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Etc.</a:t>
            </a:r>
            <a:endParaRPr lang="ko-KR" altLang="en-US"/>
          </a:p>
        </p:txBody>
      </p:sp>
      <p:sp>
        <p:nvSpPr>
          <p:cNvPr id="14" name="Error">
            <a:extLst>
              <a:ext uri="{FF2B5EF4-FFF2-40B4-BE49-F238E27FC236}">
                <a16:creationId xmlns:a16="http://schemas.microsoft.com/office/drawing/2014/main" id="{C63F5FBC-A727-0AAD-47FD-BD45A4916F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87" y="1569075"/>
            <a:ext cx="4464051" cy="1306100"/>
          </a:xfrm>
        </p:spPr>
        <p:txBody>
          <a:bodyPr/>
          <a:lstStyle/>
          <a:p>
            <a:r>
              <a:rPr lang="ko-KR" altLang="en-US"/>
              <a:t>해당 영역의 이미지 텍스트를 웹 문서의 언어 속성과 다른 영어로 제공함</a:t>
            </a:r>
            <a:endParaRPr lang="en-US" altLang="ko-KR"/>
          </a:p>
          <a:p>
            <a:r>
              <a:rPr lang="ko-KR" altLang="en-US"/>
              <a:t>이미지 내 텍스트를 페이지 주 언어와 동일한 한국어로 제공해야 함</a:t>
            </a:r>
            <a:endParaRPr lang="en-US" altLang="ko-KR"/>
          </a:p>
        </p:txBody>
      </p:sp>
      <p:sp>
        <p:nvSpPr>
          <p:cNvPr id="15" name="Level">
            <a:extLst>
              <a:ext uri="{FF2B5EF4-FFF2-40B4-BE49-F238E27FC236}">
                <a16:creationId xmlns:a16="http://schemas.microsoft.com/office/drawing/2014/main" id="{DE588437-C2A7-6364-CE6A-5643C22ECA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CF1F9EC7-B898-4FDB-07FA-EF4482604201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81DE6A-3DC3-A02E-4060-6081FBD31FB7}"/>
              </a:ext>
            </a:extLst>
          </p:cNvPr>
          <p:cNvGrpSpPr/>
          <p:nvPr/>
        </p:nvGrpSpPr>
        <p:grpSpPr>
          <a:xfrm>
            <a:off x="5477689" y="1561625"/>
            <a:ext cx="3661645" cy="2810915"/>
            <a:chOff x="5477689" y="1561625"/>
            <a:chExt cx="3661645" cy="281091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894C06E-A95E-ECFC-9816-E454C21F0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7689" y="1561625"/>
              <a:ext cx="3661645" cy="2810915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FF7B3E9-7F81-0B4E-FA2E-3CA5E04EF93E}"/>
                </a:ext>
              </a:extLst>
            </p:cNvPr>
            <p:cNvSpPr/>
            <p:nvPr/>
          </p:nvSpPr>
          <p:spPr>
            <a:xfrm>
              <a:off x="6882340" y="2557392"/>
              <a:ext cx="213841" cy="126194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1869D0-63C3-8877-2DB4-A4099014FA13}"/>
                </a:ext>
              </a:extLst>
            </p:cNvPr>
            <p:cNvSpPr/>
            <p:nvPr/>
          </p:nvSpPr>
          <p:spPr>
            <a:xfrm>
              <a:off x="8092651" y="2557392"/>
              <a:ext cx="213841" cy="126194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931CCD0-20A4-A1D2-20AC-9123241479E8}"/>
                </a:ext>
              </a:extLst>
            </p:cNvPr>
            <p:cNvSpPr/>
            <p:nvPr/>
          </p:nvSpPr>
          <p:spPr>
            <a:xfrm>
              <a:off x="6842244" y="4135133"/>
              <a:ext cx="313085" cy="126194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087C1E-F862-9A00-123A-7A08175CA875}"/>
                </a:ext>
              </a:extLst>
            </p:cNvPr>
            <p:cNvSpPr/>
            <p:nvPr/>
          </p:nvSpPr>
          <p:spPr>
            <a:xfrm>
              <a:off x="7991213" y="4135133"/>
              <a:ext cx="416716" cy="126194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274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D2D48-CDD0-48BE-4425-93B607145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E9BA6236-5061-93D8-ACC2-5FFA6B26FC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88. </a:t>
            </a:r>
            <a:r>
              <a:rPr lang="ko-KR" altLang="en-US"/>
              <a:t>부록 </a:t>
            </a:r>
            <a:r>
              <a:rPr lang="en-US" altLang="ko-KR"/>
              <a:t>&gt; </a:t>
            </a:r>
            <a:r>
              <a:rPr lang="ko-KR" altLang="en-US"/>
              <a:t>삼성전자의 녹색경영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731FCB3F-454C-983F-0D1B-E22E4671D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http://hansem-um.s3-website-us-west-1.amazonaws.com/pc%EC%A0%91%EA%B7%BC%EC%84%B1/kor_250902/009_appendix_3.html#0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33FFC5DD-253F-881D-57C3-A370877F6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B385298-2A30-7A00-FE04-9F28F75AF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Etc.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D5155B16-C3FC-10AD-04B7-1B2A27064F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장식용 이미지에 확대 버튼이 제공되어 정보 전달 목적이 없는 요소가 중요한 콘텐츠처럼 인식되고 있음</a:t>
            </a:r>
            <a:endParaRPr lang="en-US" altLang="ko-KR"/>
          </a:p>
          <a:p>
            <a:r>
              <a:rPr lang="ko-KR" altLang="en-US"/>
              <a:t>불필요한 확대 버튼을 제거하여 스크린 리더 사용자에게 혼란을 주지 않도록 해야 함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46A12F15-4787-0360-2ECF-D9520C3A8D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__AutoStyled__" hidden="1">
            <a:extLst>
              <a:ext uri="{FF2B5EF4-FFF2-40B4-BE49-F238E27FC236}">
                <a16:creationId xmlns:a16="http://schemas.microsoft.com/office/drawing/2014/main" id="{7AAB4B54-E8A9-FBAE-EDC1-02323A3C5706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732CF3-4F94-CBCE-D483-4D5CCCB3A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800" y="2165876"/>
            <a:ext cx="3921455" cy="19059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688056-6BDB-FEEB-9028-AB26FF689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68" y="4275702"/>
            <a:ext cx="3086531" cy="181952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A2A01B-1C99-A41B-EB36-6F822546D828}"/>
              </a:ext>
            </a:extLst>
          </p:cNvPr>
          <p:cNvSpPr/>
          <p:nvPr/>
        </p:nvSpPr>
        <p:spPr>
          <a:xfrm>
            <a:off x="5992238" y="4965608"/>
            <a:ext cx="2996119" cy="92641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52D45B-79DD-2D8C-C7B9-35C1E3560960}"/>
              </a:ext>
            </a:extLst>
          </p:cNvPr>
          <p:cNvSpPr/>
          <p:nvPr/>
        </p:nvSpPr>
        <p:spPr>
          <a:xfrm>
            <a:off x="7159558" y="3774332"/>
            <a:ext cx="233464" cy="23346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195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533D5-01A4-906F-E407-A9A6B9DA4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2DD86B9D-C52C-A1BB-38D2-7C2EA393CD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시작하기 </a:t>
            </a:r>
            <a:r>
              <a:rPr lang="en-US" altLang="ko-KR"/>
              <a:t>&gt; </a:t>
            </a:r>
            <a:r>
              <a:rPr lang="ko-KR" altLang="en-US"/>
              <a:t>각 부분의 이름과 역할 </a:t>
            </a:r>
            <a:r>
              <a:rPr lang="en-US" altLang="ko-KR"/>
              <a:t>&gt; </a:t>
            </a:r>
            <a:r>
              <a:rPr lang="ko-KR" altLang="en-US"/>
              <a:t>왼쪽면 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193CE72E-6518-313F-B914-8676A55648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http://hansem-um.s3-website-us-west-1.amazonaws.com/pc%EC%A0%91%EA%B7%BC%EC%84%B1/kor_250902/003_getting-started_1.html#2</a:t>
            </a:r>
            <a:endParaRPr lang="ko-KR" altLang="en-US"/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74C14918-E304-0283-4293-FD63DF70C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9B92121-B51C-DD81-D796-440DC638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1.1.1 Non-text Content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F5D53573-1C55-2F18-0BEE-3CD4BD2F59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이미지에 제공된 정보와 동일한 내용을 숨김 텍스트에 제공해야 함</a:t>
            </a:r>
            <a:endParaRPr lang="en-US" altLang="ko-KR"/>
          </a:p>
          <a:p>
            <a:r>
              <a:rPr lang="ko-KR" altLang="en-US"/>
              <a:t>숨김 텍스트 내 중복 제공된 단어를 삭제하여 개선해야 함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967B69B0-8DAA-3449-344B-05C7C5B7F7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5CF806F-ADE9-810C-2A29-A8AC26E90D73}"/>
              </a:ext>
            </a:extLst>
          </p:cNvPr>
          <p:cNvGrpSpPr/>
          <p:nvPr/>
        </p:nvGrpSpPr>
        <p:grpSpPr>
          <a:xfrm>
            <a:off x="344488" y="2584050"/>
            <a:ext cx="4464050" cy="684219"/>
            <a:chOff x="631825" y="4319397"/>
            <a:chExt cx="4104304" cy="6842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EB7723-1C63-E8E3-7E74-8C09393E62F8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B40C96-CD64-3E38-13E9-543D917C3DF7}"/>
                </a:ext>
              </a:extLst>
            </p:cNvPr>
            <p:cNvSpPr/>
            <p:nvPr/>
          </p:nvSpPr>
          <p:spPr>
            <a:xfrm>
              <a:off x="631825" y="4521075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&lt;p class="blind"&gt;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컴퓨터가 접힌 상태에서 하단부의 왼쪽 면에는 왼쪽부터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HDMI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포트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Thunderbolt™ 4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port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포트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개와 동작 표시등이 있습니다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.&lt;/p&gt;</a:t>
              </a:r>
            </a:p>
          </p:txBody>
        </p:sp>
      </p:grpSp>
      <p:sp>
        <p:nvSpPr>
          <p:cNvPr id="6" name="__AutoStyled__" hidden="1">
            <a:extLst>
              <a:ext uri="{FF2B5EF4-FFF2-40B4-BE49-F238E27FC236}">
                <a16:creationId xmlns:a16="http://schemas.microsoft.com/office/drawing/2014/main" id="{09D7F476-9259-73B2-5B0C-FCD95DCDE212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750C59-8F0F-7ACC-CAA2-117616AC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93" y="3900399"/>
            <a:ext cx="3496163" cy="12670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89309C-CFE9-1968-4641-816CCD4E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830" y="2170306"/>
            <a:ext cx="4139066" cy="12774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7C2DF4-6395-6220-F48E-E85A627FA310}"/>
              </a:ext>
            </a:extLst>
          </p:cNvPr>
          <p:cNvSpPr/>
          <p:nvPr/>
        </p:nvSpPr>
        <p:spPr>
          <a:xfrm>
            <a:off x="7689000" y="3131821"/>
            <a:ext cx="1223999" cy="2088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EA5B69-CE53-707C-0F9A-3E6E7115A7B5}"/>
              </a:ext>
            </a:extLst>
          </p:cNvPr>
          <p:cNvSpPr/>
          <p:nvPr/>
        </p:nvSpPr>
        <p:spPr>
          <a:xfrm>
            <a:off x="7185911" y="4498241"/>
            <a:ext cx="1525403" cy="204669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60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A4B9E-22AB-1550-1D26-48ABF569F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E194518-D8A2-E589-CB1D-5880705A3E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 </a:t>
            </a:r>
            <a:r>
              <a:rPr lang="ko-KR" altLang="en-US"/>
              <a:t>기본기능 </a:t>
            </a:r>
            <a:r>
              <a:rPr lang="en-US" altLang="ko-KR"/>
              <a:t>&gt; </a:t>
            </a:r>
            <a:r>
              <a:rPr lang="ko-KR" altLang="en-US"/>
              <a:t>키보드 </a:t>
            </a:r>
            <a:r>
              <a:rPr lang="en-US" altLang="ko-KR"/>
              <a:t>&gt; </a:t>
            </a:r>
            <a:r>
              <a:rPr lang="ko-KR" altLang="en-US"/>
              <a:t>핫 키 사용하기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1643A40A-14D1-6593-D70A-2736517399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http://hansem-um.s3-website-us-west-1.amazonaws.com/pc%EC%A0%91%EA%B7%BC%EC%84%B1/kor_250902/004_basics_2.html#0</a:t>
            </a:r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C595C1B1-09E6-0642-E115-423D5EEF74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9731384-BBA0-7A9D-4C33-94CF953C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1.1.1 Non-text Content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E95355E5-2C9E-887C-7257-19580E4E71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이미지에 대한 설명이 본문으로 제공되었으나</a:t>
            </a:r>
            <a:r>
              <a:rPr lang="en-US" altLang="ko-KR"/>
              <a:t>, </a:t>
            </a:r>
            <a:r>
              <a:rPr lang="ko-KR" altLang="en-US"/>
              <a:t>스크린 리더 사용자는 이미지 형식의 콘텐츠가 있음을 알 수 없으므로 </a:t>
            </a:r>
            <a:r>
              <a:rPr lang="en-US" altLang="ko-KR"/>
              <a:t>alt</a:t>
            </a:r>
            <a:r>
              <a:rPr lang="ko-KR" altLang="en-US"/>
              <a:t>에 이미지 정보를 제공할 것을 권장함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BA5078D9-C4E0-C506-8734-27AD949107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C950F4-419F-4492-233A-49C6473342EC}"/>
              </a:ext>
            </a:extLst>
          </p:cNvPr>
          <p:cNvGrpSpPr/>
          <p:nvPr/>
        </p:nvGrpSpPr>
        <p:grpSpPr>
          <a:xfrm>
            <a:off x="344488" y="2343314"/>
            <a:ext cx="4464050" cy="683193"/>
            <a:chOff x="631825" y="4319397"/>
            <a:chExt cx="4104304" cy="6831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F1779F-EADB-A8D0-D18B-785C64B7997C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052332-7C86-4C3A-1140-6759D4F7D539}"/>
                </a:ext>
              </a:extLst>
            </p:cNvPr>
            <p:cNvSpPr/>
            <p:nvPr/>
          </p:nvSpPr>
          <p:spPr>
            <a:xfrm>
              <a:off x="631825" y="4521075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alt="Fn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키를 눌러 핫키 사용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class="C_Image" src="contents/images/s-fn_f1.svg"&gt;</a:t>
              </a:r>
            </a:p>
          </p:txBody>
        </p:sp>
      </p:grpSp>
      <p:sp>
        <p:nvSpPr>
          <p:cNvPr id="6" name="__AutoStyled__" hidden="1">
            <a:extLst>
              <a:ext uri="{FF2B5EF4-FFF2-40B4-BE49-F238E27FC236}">
                <a16:creationId xmlns:a16="http://schemas.microsoft.com/office/drawing/2014/main" id="{C40B6288-2AAF-7AC1-1053-3BC9E24E0EE0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B4705A-E0E0-3E97-303C-39ED24FB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152" y="2317304"/>
            <a:ext cx="3626380" cy="3594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367277-BED5-EBCB-C266-45C7DD6B67E9}"/>
              </a:ext>
            </a:extLst>
          </p:cNvPr>
          <p:cNvSpPr/>
          <p:nvPr/>
        </p:nvSpPr>
        <p:spPr>
          <a:xfrm>
            <a:off x="5899858" y="2340691"/>
            <a:ext cx="282706" cy="17420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9326EC-A7F1-4552-F82C-879BAD752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137" y="1716733"/>
            <a:ext cx="1338410" cy="40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1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0D915C-8BC8-81B7-794A-81817CD75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04651BF5-6A72-D518-03D4-69D2B80EB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24. </a:t>
            </a:r>
            <a:r>
              <a:rPr lang="ko-KR" altLang="en-US"/>
              <a:t>기본기능 </a:t>
            </a:r>
            <a:r>
              <a:rPr lang="en-US" altLang="ko-KR"/>
              <a:t>&gt; </a:t>
            </a:r>
            <a:r>
              <a:rPr lang="ko-KR" altLang="en-US"/>
              <a:t>터치패드 </a:t>
            </a:r>
            <a:r>
              <a:rPr lang="en-US" altLang="ko-KR"/>
              <a:t>&gt; </a:t>
            </a:r>
            <a:r>
              <a:rPr lang="ko-KR" altLang="en-US"/>
              <a:t>기본 기능 알아보기</a:t>
            </a:r>
          </a:p>
        </p:txBody>
      </p:sp>
      <p:sp>
        <p:nvSpPr>
          <p:cNvPr id="9" name="Url">
            <a:extLst>
              <a:ext uri="{FF2B5EF4-FFF2-40B4-BE49-F238E27FC236}">
                <a16:creationId xmlns:a16="http://schemas.microsoft.com/office/drawing/2014/main" id="{D8D1583F-68FB-E346-67B7-9376503CD7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http://hansem-um.s3-website-us-west-1.amazonaws.com/pc%EC%A0%91%EA%B7%BC%EC%84%B1/kor_250902/004_basics_3.html#0</a:t>
            </a:r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B42276C9-7B07-2AAD-8E74-DB022DF020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4A62D70-3C1D-DD69-D5E6-86DD7DEE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1.1.1 Non-text Content</a:t>
            </a:r>
            <a:endParaRPr lang="ko-KR" altLang="en-US"/>
          </a:p>
        </p:txBody>
      </p:sp>
      <p:sp>
        <p:nvSpPr>
          <p:cNvPr id="11" name="Error">
            <a:extLst>
              <a:ext uri="{FF2B5EF4-FFF2-40B4-BE49-F238E27FC236}">
                <a16:creationId xmlns:a16="http://schemas.microsoft.com/office/drawing/2014/main" id="{8BEAB781-55D2-E252-D007-B31FC125BE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본문에 이미지 설명을 제공하고 </a:t>
            </a:r>
            <a:r>
              <a:rPr lang="en-US" altLang="ko-KR"/>
              <a:t>&lt;img&gt; alt </a:t>
            </a:r>
            <a:r>
              <a:rPr lang="ko-KR" altLang="en-US"/>
              <a:t>속성 값을 빈 값으로 제공한 경우</a:t>
            </a:r>
          </a:p>
          <a:p>
            <a:r>
              <a:rPr lang="en-US" altLang="ko-KR"/>
              <a:t>&lt;img&gt; </a:t>
            </a:r>
            <a:r>
              <a:rPr lang="ko-KR" altLang="en-US"/>
              <a:t>태그에 </a:t>
            </a:r>
            <a:r>
              <a:rPr lang="en-US" altLang="ko-KR"/>
              <a:t>alt </a:t>
            </a:r>
            <a:r>
              <a:rPr lang="ko-KR" altLang="en-US"/>
              <a:t>속성이 제공되어야 스크린 리더 사용자에게 이미지 </a:t>
            </a:r>
            <a:r>
              <a:rPr lang="en-US" altLang="ko-KR"/>
              <a:t>'</a:t>
            </a:r>
            <a:r>
              <a:rPr lang="ko-KR" altLang="en-US"/>
              <a:t>형식</a:t>
            </a:r>
            <a:r>
              <a:rPr lang="en-US" altLang="ko-KR"/>
              <a:t>'</a:t>
            </a:r>
            <a:r>
              <a:rPr lang="ko-KR" altLang="en-US"/>
              <a:t>의 콘텐츠가 있음을 전달할 수 있으므로 가능한 한 </a:t>
            </a:r>
            <a:r>
              <a:rPr lang="en-US" altLang="ko-KR"/>
              <a:t>alt </a:t>
            </a:r>
            <a:r>
              <a:rPr lang="ko-KR" altLang="en-US"/>
              <a:t>속성에 이미지 제목을 제공할 것을 권장함</a:t>
            </a:r>
          </a:p>
        </p:txBody>
      </p:sp>
      <p:sp>
        <p:nvSpPr>
          <p:cNvPr id="12" name="Level">
            <a:extLst>
              <a:ext uri="{FF2B5EF4-FFF2-40B4-BE49-F238E27FC236}">
                <a16:creationId xmlns:a16="http://schemas.microsoft.com/office/drawing/2014/main" id="{72E8D461-4296-4032-8BCB-80F38BC844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B07CEC-5E81-F41A-06AD-2BFAB583E750}"/>
              </a:ext>
            </a:extLst>
          </p:cNvPr>
          <p:cNvGrpSpPr/>
          <p:nvPr/>
        </p:nvGrpSpPr>
        <p:grpSpPr>
          <a:xfrm>
            <a:off x="344488" y="2588414"/>
            <a:ext cx="4464050" cy="683193"/>
            <a:chOff x="631825" y="4319397"/>
            <a:chExt cx="4104304" cy="68319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303167-D83D-067B-DECE-C06583530DDB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FFDEFDB-1058-7AC9-CAB8-F5BADEE14743}"/>
                </a:ext>
              </a:extLst>
            </p:cNvPr>
            <p:cNvSpPr/>
            <p:nvPr/>
          </p:nvSpPr>
          <p:spPr>
            <a:xfrm>
              <a:off x="631825" y="4521075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터치패드 클릭 기능 사용 방법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class="C_Image" src="contents/images/s-fn_f1.svg"&gt;</a:t>
              </a:r>
            </a:p>
          </p:txBody>
        </p:sp>
      </p:grpSp>
      <p:sp>
        <p:nvSpPr>
          <p:cNvPr id="6" name="__AutoStyled__" hidden="1">
            <a:extLst>
              <a:ext uri="{FF2B5EF4-FFF2-40B4-BE49-F238E27FC236}">
                <a16:creationId xmlns:a16="http://schemas.microsoft.com/office/drawing/2014/main" id="{CEA0ED20-9DF5-963F-DC97-6568ABD269F4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81426A-BE74-1BB4-193C-F364EB01E4A1}"/>
              </a:ext>
            </a:extLst>
          </p:cNvPr>
          <p:cNvGrpSpPr/>
          <p:nvPr/>
        </p:nvGrpSpPr>
        <p:grpSpPr>
          <a:xfrm>
            <a:off x="5972798" y="1567392"/>
            <a:ext cx="2618776" cy="3661986"/>
            <a:chOff x="5972798" y="1567392"/>
            <a:chExt cx="2618776" cy="366198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AE2911F-93C5-597B-10A0-2CD68D762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2798" y="1567392"/>
              <a:ext cx="2618776" cy="366198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3BD79F7-7D0F-F091-10CF-61D9D6C3B41A}"/>
                </a:ext>
              </a:extLst>
            </p:cNvPr>
            <p:cNvSpPr/>
            <p:nvPr/>
          </p:nvSpPr>
          <p:spPr>
            <a:xfrm>
              <a:off x="6566941" y="1686080"/>
              <a:ext cx="1438606" cy="527143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27ECF17-264E-65F6-53E1-D9F9C95F139B}"/>
                </a:ext>
              </a:extLst>
            </p:cNvPr>
            <p:cNvSpPr/>
            <p:nvPr/>
          </p:nvSpPr>
          <p:spPr>
            <a:xfrm>
              <a:off x="6566939" y="2638589"/>
              <a:ext cx="1438606" cy="527143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4F9AD64-D010-051D-B904-6BBF457AEF0D}"/>
                </a:ext>
              </a:extLst>
            </p:cNvPr>
            <p:cNvSpPr/>
            <p:nvPr/>
          </p:nvSpPr>
          <p:spPr>
            <a:xfrm>
              <a:off x="6566931" y="3595857"/>
              <a:ext cx="1438606" cy="527143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3AF1D14-F7D9-844B-BFB3-FB6243478C66}"/>
                </a:ext>
              </a:extLst>
            </p:cNvPr>
            <p:cNvSpPr/>
            <p:nvPr/>
          </p:nvSpPr>
          <p:spPr>
            <a:xfrm>
              <a:off x="6566929" y="4581706"/>
              <a:ext cx="1438606" cy="527143"/>
            </a:xfrm>
            <a:prstGeom prst="rect">
              <a:avLst/>
            </a:prstGeom>
            <a:noFill/>
            <a:ln w="25400">
              <a:solidFill>
                <a:srgbClr val="D8393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5F6F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C6EB131-DFC7-0437-1B66-8949D516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70" y="5606320"/>
            <a:ext cx="2540832" cy="6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4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A757E-0F3E-84C8-5357-810359176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8F6BA7D3-949F-2F22-41B7-B3EC24CB86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시작하기 </a:t>
            </a:r>
            <a:r>
              <a:rPr lang="en-US" altLang="ko-KR"/>
              <a:t>&gt; </a:t>
            </a:r>
            <a:r>
              <a:rPr lang="ko-KR" altLang="en-US"/>
              <a:t>각 부분의 이름과 역할 </a:t>
            </a:r>
            <a:r>
              <a:rPr lang="en-US" altLang="ko-KR"/>
              <a:t>&gt; </a:t>
            </a:r>
            <a:r>
              <a:rPr lang="ko-KR" altLang="en-US"/>
              <a:t>왼쪽면 </a:t>
            </a:r>
          </a:p>
        </p:txBody>
      </p:sp>
      <p:sp>
        <p:nvSpPr>
          <p:cNvPr id="18" name="Url">
            <a:extLst>
              <a:ext uri="{FF2B5EF4-FFF2-40B4-BE49-F238E27FC236}">
                <a16:creationId xmlns:a16="http://schemas.microsoft.com/office/drawing/2014/main" id="{52F7095F-BC18-2886-9450-0C15E3F2F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http://hansem-um.s3-website-us-west-1.amazonaws.com/pc%EC%A0%91%EA%B7%BC%EC%84%B1/kor_250902/003_getting-started_1.html#2</a:t>
            </a:r>
            <a:endParaRPr lang="ko-KR" altLang="en-US"/>
          </a:p>
        </p:txBody>
      </p:sp>
      <p:sp>
        <p:nvSpPr>
          <p:cNvPr id="19" name="Guideline">
            <a:extLst>
              <a:ext uri="{FF2B5EF4-FFF2-40B4-BE49-F238E27FC236}">
                <a16:creationId xmlns:a16="http://schemas.microsoft.com/office/drawing/2014/main" id="{6546BE8A-1A3B-5F88-577B-6B8CBE9332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91A0288-1E74-8069-7207-DF5E0B6F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1.3.1 Info and relationships</a:t>
            </a:r>
            <a:endParaRPr lang="ko-KR" altLang="en-US"/>
          </a:p>
        </p:txBody>
      </p:sp>
      <p:sp>
        <p:nvSpPr>
          <p:cNvPr id="20" name="Error">
            <a:extLst>
              <a:ext uri="{FF2B5EF4-FFF2-40B4-BE49-F238E27FC236}">
                <a16:creationId xmlns:a16="http://schemas.microsoft.com/office/drawing/2014/main" id="{469758F7-B7FD-69F2-EB55-3C13E74152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제목으로 표현된 정보를 일반 태그로 마크업하여 스크린 리더 사용자는 헤딩임을 알 수 없음</a:t>
            </a:r>
            <a:endParaRPr lang="en-US" altLang="ko-KR"/>
          </a:p>
          <a:p>
            <a:r>
              <a:rPr lang="ko-KR" altLang="en-US"/>
              <a:t>현재 문서의 제목 위계와 수준에 적합한 제목 태그로 마크업을 변경해야 함</a:t>
            </a:r>
            <a:endParaRPr lang="en-US" altLang="ko-KR"/>
          </a:p>
          <a:p>
            <a:r>
              <a:rPr lang="ko-KR" altLang="en-US"/>
              <a:t>제목 태그를 사용하기 어려운 경우</a:t>
            </a:r>
            <a:r>
              <a:rPr lang="en-US" altLang="ko-KR"/>
              <a:t>, </a:t>
            </a:r>
            <a:r>
              <a:rPr lang="ko-KR" altLang="en-US"/>
              <a:t>요소에 </a:t>
            </a:r>
            <a:r>
              <a:rPr lang="en-US" altLang="ko-KR"/>
              <a:t>role="heading"</a:t>
            </a:r>
            <a:r>
              <a:rPr lang="ko-KR" altLang="en-US"/>
              <a:t>을 사용하여 헤딩 역할을 부여하고 </a:t>
            </a:r>
            <a:r>
              <a:rPr lang="en-US" altLang="ko-KR"/>
              <a:t>aria-level="1~6"</a:t>
            </a:r>
            <a:r>
              <a:rPr lang="ko-KR" altLang="en-US"/>
              <a:t>으로 헤딩 수준을 지정할 수 있음</a:t>
            </a:r>
          </a:p>
        </p:txBody>
      </p:sp>
      <p:sp>
        <p:nvSpPr>
          <p:cNvPr id="21" name="Level">
            <a:extLst>
              <a:ext uri="{FF2B5EF4-FFF2-40B4-BE49-F238E27FC236}">
                <a16:creationId xmlns:a16="http://schemas.microsoft.com/office/drawing/2014/main" id="{CEE5B6CC-3F96-D2CD-F697-B879A051E9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5500B228-2C22-B228-439B-D81C3F3A3609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E12B27-3C73-B5E8-2FC5-A4481658358F}"/>
              </a:ext>
            </a:extLst>
          </p:cNvPr>
          <p:cNvGrpSpPr/>
          <p:nvPr/>
        </p:nvGrpSpPr>
        <p:grpSpPr>
          <a:xfrm>
            <a:off x="344488" y="3429000"/>
            <a:ext cx="4464050" cy="818615"/>
            <a:chOff x="631825" y="4319397"/>
            <a:chExt cx="4104304" cy="8186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D9FF8B-92B5-AEE5-5B48-13EFE2CBEA0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9B7487-F63E-DCAC-C600-9B73B96126FF}"/>
                </a:ext>
              </a:extLst>
            </p:cNvPr>
            <p:cNvSpPr/>
            <p:nvPr/>
          </p:nvSpPr>
          <p:spPr>
            <a:xfrm>
              <a:off x="631825" y="4521075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class="Description-UpSp"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role="heading" aria-level="4"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&lt;p&gt;&lt;strong class="C_Important"&gt;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컴퓨터 충전하기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&lt;/strong&gt;&lt;br&gt;&lt;/p&gt;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6A7FD8B-CDA0-5CC5-658B-2CB229C4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529" y="1590904"/>
            <a:ext cx="3960272" cy="25303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8B04B65-F2E3-4B6E-9B8A-33769A248350}"/>
              </a:ext>
            </a:extLst>
          </p:cNvPr>
          <p:cNvSpPr/>
          <p:nvPr/>
        </p:nvSpPr>
        <p:spPr>
          <a:xfrm>
            <a:off x="5475372" y="1981380"/>
            <a:ext cx="601578" cy="16492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324DB1-D4F2-1949-0895-D3DED55A739A}"/>
              </a:ext>
            </a:extLst>
          </p:cNvPr>
          <p:cNvSpPr/>
          <p:nvPr/>
        </p:nvSpPr>
        <p:spPr>
          <a:xfrm>
            <a:off x="5475372" y="2633994"/>
            <a:ext cx="1592178" cy="16492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3B7B62-6DA4-E185-5DF2-5749C7A7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885" y="4544476"/>
            <a:ext cx="3600955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6D1CC-7A80-F597-7D2C-27E39CD8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8C68C92C-21C6-DD6D-7602-C014893EF6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시작하기 </a:t>
            </a:r>
            <a:r>
              <a:rPr lang="en-US" altLang="ko-KR"/>
              <a:t>&gt; </a:t>
            </a:r>
            <a:r>
              <a:rPr lang="ko-KR" altLang="en-US"/>
              <a:t>컴퓨터 켜기</a:t>
            </a:r>
            <a:r>
              <a:rPr lang="en-US" altLang="ko-KR"/>
              <a:t>/</a:t>
            </a:r>
            <a:r>
              <a:rPr lang="ko-KR" altLang="en-US"/>
              <a:t>끄기 </a:t>
            </a:r>
            <a:r>
              <a:rPr lang="en-US" altLang="ko-KR"/>
              <a:t>&gt; </a:t>
            </a:r>
            <a:r>
              <a:rPr lang="ko-KR" altLang="en-US"/>
              <a:t>컴퓨터 켜기 </a:t>
            </a:r>
          </a:p>
        </p:txBody>
      </p:sp>
      <p:sp>
        <p:nvSpPr>
          <p:cNvPr id="18" name="Url">
            <a:extLst>
              <a:ext uri="{FF2B5EF4-FFF2-40B4-BE49-F238E27FC236}">
                <a16:creationId xmlns:a16="http://schemas.microsoft.com/office/drawing/2014/main" id="{616491AA-ABF8-9D47-59D8-BD80B699B7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http://hansem-um.s3-website-us-west-1.amazonaws.com/pc%EC%A0%91%EA%B7%BC%EC%84%B1/kor_250902/003_getting-started_2.html#0</a:t>
            </a:r>
            <a:endParaRPr lang="ko-KR" altLang="en-US"/>
          </a:p>
        </p:txBody>
      </p:sp>
      <p:sp>
        <p:nvSpPr>
          <p:cNvPr id="19" name="Guideline">
            <a:extLst>
              <a:ext uri="{FF2B5EF4-FFF2-40B4-BE49-F238E27FC236}">
                <a16:creationId xmlns:a16="http://schemas.microsoft.com/office/drawing/2014/main" id="{E7E8E9A9-6D66-B798-79C2-26C872F81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C21C3ED-10BF-DE00-5897-CD9FCEE4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1.3.1 Info and relationships</a:t>
            </a:r>
            <a:endParaRPr lang="ko-KR" altLang="en-US"/>
          </a:p>
        </p:txBody>
      </p:sp>
      <p:sp>
        <p:nvSpPr>
          <p:cNvPr id="20" name="Error">
            <a:extLst>
              <a:ext uri="{FF2B5EF4-FFF2-40B4-BE49-F238E27FC236}">
                <a16:creationId xmlns:a16="http://schemas.microsoft.com/office/drawing/2014/main" id="{21D064A5-4DB7-3092-6CBC-342F20B567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시각적으로 하나의 순서 있는 목록으로 표현되어 있으나 마크업 상 각 </a:t>
            </a:r>
            <a:r>
              <a:rPr lang="en-US" altLang="ko-KR"/>
              <a:t>&lt;ol&gt;</a:t>
            </a:r>
            <a:r>
              <a:rPr lang="ko-KR" altLang="en-US"/>
              <a:t>로 분리되어 있어 스크린 리더 사용자가 목록 구조와 순서를 파악하기 어려움</a:t>
            </a:r>
            <a:endParaRPr lang="en-US" altLang="ko-KR"/>
          </a:p>
          <a:p>
            <a:r>
              <a:rPr lang="ko-KR" altLang="en-US"/>
              <a:t>하나의 목록으로 마크업을 수정해야 함</a:t>
            </a:r>
          </a:p>
        </p:txBody>
      </p:sp>
      <p:sp>
        <p:nvSpPr>
          <p:cNvPr id="21" name="Level">
            <a:extLst>
              <a:ext uri="{FF2B5EF4-FFF2-40B4-BE49-F238E27FC236}">
                <a16:creationId xmlns:a16="http://schemas.microsoft.com/office/drawing/2014/main" id="{70AF935D-4AB0-7C2B-E16D-4622B67A4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8E7BFB70-C782-5437-C4DD-9C4984EEAC0F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B0A660-BDD4-7610-75FB-54AC98891109}"/>
              </a:ext>
            </a:extLst>
          </p:cNvPr>
          <p:cNvGrpSpPr/>
          <p:nvPr/>
        </p:nvGrpSpPr>
        <p:grpSpPr>
          <a:xfrm>
            <a:off x="344488" y="2981325"/>
            <a:ext cx="4464050" cy="1901988"/>
            <a:chOff x="631825" y="4319397"/>
            <a:chExt cx="4104304" cy="19019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619B67-CAA9-552A-9CF0-871A9C2E420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0A21E3-8B81-A7E8-0634-39208623E901}"/>
                </a:ext>
              </a:extLst>
            </p:cNvPr>
            <p:cNvSpPr/>
            <p:nvPr/>
          </p:nvSpPr>
          <p:spPr>
            <a:xfrm>
              <a:off x="631825" y="4521075"/>
              <a:ext cx="4104000" cy="170031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&lt;ol&gt;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&lt;li&gt;&lt;span class="numbered_1"&gt;1&lt;/span&gt;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시작 아이콘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(&lt;img alt="" class="C_Image" src="contents/images/i-window_start.png"&gt;) &lt;span class="C_SingleStep"&gt; → &lt;/span&gt; &lt;strong class="mmi"&gt;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모두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 &lt;span class="C_SingleStep"&gt; → &lt;/span&gt; &lt;strong class="mmi"&gt;Samsung Settings&lt;/strong&gt;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를 선택하세요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.&lt;/li&gt;&lt;/ol&gt;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&lt;li&gt;&lt;span class="numbered_2"&gt;2&lt;/span&gt;&lt;strong class="mmi"&gt;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유용한 기능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을 선택한 후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&lt;strong class="mmi"&gt;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노트북을 열면 자동으로 시작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의 스위치를 선택해 기능을 끄세요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&lt;/ol&gt;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5336ED-0CBC-F04B-BD3D-BD5B673B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65" y="1613701"/>
            <a:ext cx="4352644" cy="8251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DB7EC3-825D-FD16-5B92-403A845372E6}"/>
              </a:ext>
            </a:extLst>
          </p:cNvPr>
          <p:cNvSpPr/>
          <p:nvPr/>
        </p:nvSpPr>
        <p:spPr>
          <a:xfrm>
            <a:off x="5461160" y="1932081"/>
            <a:ext cx="2965133" cy="212541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CE72CA-F1EE-0687-0989-BDADD8659FD2}"/>
              </a:ext>
            </a:extLst>
          </p:cNvPr>
          <p:cNvSpPr/>
          <p:nvPr/>
        </p:nvSpPr>
        <p:spPr>
          <a:xfrm>
            <a:off x="5445884" y="2193489"/>
            <a:ext cx="4024384" cy="212541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40869-6D9C-DFF7-64A8-7F1E568F7AB2}"/>
              </a:ext>
            </a:extLst>
          </p:cNvPr>
          <p:cNvSpPr txBox="1"/>
          <p:nvPr/>
        </p:nvSpPr>
        <p:spPr>
          <a:xfrm>
            <a:off x="5149057" y="1990317"/>
            <a:ext cx="242889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en-US" altLang="ko-KR" sz="900">
                <a:highlight>
                  <a:srgbClr val="FFFF00"/>
                </a:highlight>
              </a:rPr>
              <a:t>&lt;</a:t>
            </a:r>
            <a:r>
              <a:rPr lang="en-US" altLang="ko-KR" sz="900" err="1">
                <a:highlight>
                  <a:srgbClr val="FFFF00"/>
                </a:highlight>
              </a:rPr>
              <a:t>ol</a:t>
            </a:r>
            <a:r>
              <a:rPr lang="en-US" altLang="ko-KR" sz="900">
                <a:highlight>
                  <a:srgbClr val="FFFF00"/>
                </a:highlight>
              </a:rPr>
              <a:t>&gt;</a:t>
            </a:r>
            <a:endParaRPr lang="ko-KR" altLang="en-US" sz="90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F3100-9333-D249-E7DB-879A91DA04DB}"/>
              </a:ext>
            </a:extLst>
          </p:cNvPr>
          <p:cNvSpPr txBox="1"/>
          <p:nvPr/>
        </p:nvSpPr>
        <p:spPr>
          <a:xfrm>
            <a:off x="5149057" y="2236896"/>
            <a:ext cx="242889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en-US" altLang="ko-KR" sz="900">
                <a:highlight>
                  <a:srgbClr val="FFFF00"/>
                </a:highlight>
              </a:rPr>
              <a:t>&lt;</a:t>
            </a:r>
            <a:r>
              <a:rPr lang="en-US" altLang="ko-KR" sz="900" err="1">
                <a:highlight>
                  <a:srgbClr val="FFFF00"/>
                </a:highlight>
              </a:rPr>
              <a:t>ol</a:t>
            </a:r>
            <a:r>
              <a:rPr lang="en-US" altLang="ko-KR" sz="900">
                <a:highlight>
                  <a:srgbClr val="FFFF00"/>
                </a:highlight>
              </a:rPr>
              <a:t>&gt;</a:t>
            </a:r>
            <a:endParaRPr lang="ko-KR" altLang="en-US" sz="900">
              <a:highlight>
                <a:srgbClr val="FFFF00"/>
              </a:highligh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DCBA6C-4A41-917A-506B-EB7FCEFB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58" y="2724410"/>
            <a:ext cx="3059035" cy="37034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A85986-A1AA-98FD-02FB-5CC5994968C6}"/>
              </a:ext>
            </a:extLst>
          </p:cNvPr>
          <p:cNvSpPr/>
          <p:nvPr/>
        </p:nvSpPr>
        <p:spPr>
          <a:xfrm>
            <a:off x="6153150" y="2981325"/>
            <a:ext cx="2834443" cy="160972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0361EC-5828-2212-1184-40B0C12C8160}"/>
              </a:ext>
            </a:extLst>
          </p:cNvPr>
          <p:cNvSpPr/>
          <p:nvPr/>
        </p:nvSpPr>
        <p:spPr>
          <a:xfrm>
            <a:off x="6153151" y="5095875"/>
            <a:ext cx="2514600" cy="108998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20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3CF4C-DF75-1457-92DF-53FDCB57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C8C8E2A4-2C02-5DD3-410E-AB0F9DE29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24. </a:t>
            </a:r>
            <a:r>
              <a:rPr lang="ko-KR" altLang="en-US"/>
              <a:t>기본기능 </a:t>
            </a:r>
            <a:r>
              <a:rPr lang="en-US" altLang="ko-KR"/>
              <a:t>&gt; </a:t>
            </a:r>
            <a:r>
              <a:rPr lang="ko-KR" altLang="en-US"/>
              <a:t>터치패드 </a:t>
            </a:r>
            <a:r>
              <a:rPr lang="en-US" altLang="ko-KR"/>
              <a:t>&gt; </a:t>
            </a:r>
            <a:r>
              <a:rPr lang="ko-KR" altLang="en-US"/>
              <a:t>기본 기능 알아보기</a:t>
            </a:r>
          </a:p>
        </p:txBody>
      </p:sp>
      <p:sp>
        <p:nvSpPr>
          <p:cNvPr id="18" name="Url">
            <a:extLst>
              <a:ext uri="{FF2B5EF4-FFF2-40B4-BE49-F238E27FC236}">
                <a16:creationId xmlns:a16="http://schemas.microsoft.com/office/drawing/2014/main" id="{9E2812DF-5E2A-76C3-EE64-0DF23F5C3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http://hansem-um.s3-website-us-west-1.amazonaws.com/pc%EC%A0%91%EA%B7%BC%EC%84%B1/kor_250902/004_basics_3.html#0</a:t>
            </a:r>
          </a:p>
        </p:txBody>
      </p:sp>
      <p:sp>
        <p:nvSpPr>
          <p:cNvPr id="19" name="Guideline">
            <a:extLst>
              <a:ext uri="{FF2B5EF4-FFF2-40B4-BE49-F238E27FC236}">
                <a16:creationId xmlns:a16="http://schemas.microsoft.com/office/drawing/2014/main" id="{A3B3B877-5905-2510-7338-D126A0D276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● </a:t>
            </a:r>
            <a:r>
              <a:rPr lang="en-US" altLang="ko-KR"/>
              <a:t>PC Web    </a:t>
            </a:r>
            <a:r>
              <a:rPr lang="ko-KR" altLang="en-US"/>
              <a:t>● </a:t>
            </a:r>
            <a:r>
              <a:rPr lang="en-US" altLang="ko-KR"/>
              <a:t>Mobile Web    /    </a:t>
            </a:r>
            <a:r>
              <a:rPr lang="ko-KR" altLang="en-US"/>
              <a:t>● </a:t>
            </a:r>
            <a:r>
              <a:rPr lang="en-US" altLang="ko-KR"/>
              <a:t>NVDA    </a:t>
            </a:r>
            <a:r>
              <a:rPr lang="ko-KR" altLang="en-US"/>
              <a:t>● </a:t>
            </a:r>
            <a:r>
              <a:rPr lang="en-US" altLang="ko-KR" err="1"/>
              <a:t>TalkBack</a:t>
            </a:r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DD6E6DB-2ABF-427E-0931-4242381A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1.3.1 Info and relationships</a:t>
            </a:r>
            <a:endParaRPr lang="ko-KR" altLang="en-US"/>
          </a:p>
        </p:txBody>
      </p:sp>
      <p:sp>
        <p:nvSpPr>
          <p:cNvPr id="20" name="Error">
            <a:extLst>
              <a:ext uri="{FF2B5EF4-FFF2-40B4-BE49-F238E27FC236}">
                <a16:creationId xmlns:a16="http://schemas.microsoft.com/office/drawing/2014/main" id="{CF3B8141-E918-3CE8-6CB2-01FA5E1C78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/>
              <a:t>시각적으로 하나의 목록으로 표현되어 있으나 마크업 상 각 </a:t>
            </a:r>
            <a:r>
              <a:rPr lang="en-US" altLang="ko-KR"/>
              <a:t>&lt;ul&gt;</a:t>
            </a:r>
            <a:r>
              <a:rPr lang="ko-KR" altLang="en-US"/>
              <a:t>로 분리되어 있어 스크린 리더 사용자가 목록 구조를 파악하기 어려움</a:t>
            </a:r>
          </a:p>
          <a:p>
            <a:r>
              <a:rPr lang="en-US" altLang="ko-KR"/>
              <a:t>4</a:t>
            </a:r>
            <a:r>
              <a:rPr lang="ko-KR" altLang="en-US"/>
              <a:t>개의 목록을 하나의 목록으로 통합하여 제공해야 함</a:t>
            </a:r>
            <a:endParaRPr lang="en-US" altLang="ko-KR"/>
          </a:p>
          <a:p>
            <a:r>
              <a:rPr lang="ko-KR" altLang="en-US"/>
              <a:t>또한 이미지 요소가 포함된 </a:t>
            </a:r>
            <a:r>
              <a:rPr lang="en-US" altLang="ko-KR"/>
              <a:t>&lt;table&gt; </a:t>
            </a:r>
            <a:r>
              <a:rPr lang="ko-KR" altLang="en-US"/>
              <a:t>요소를 각 </a:t>
            </a:r>
            <a:r>
              <a:rPr lang="en-US" altLang="ko-KR"/>
              <a:t>&lt;li&gt; </a:t>
            </a:r>
            <a:r>
              <a:rPr lang="ko-KR" altLang="en-US"/>
              <a:t>요소 내부에 마크업 해야 함</a:t>
            </a:r>
          </a:p>
        </p:txBody>
      </p:sp>
      <p:sp>
        <p:nvSpPr>
          <p:cNvPr id="21" name="Level">
            <a:extLst>
              <a:ext uri="{FF2B5EF4-FFF2-40B4-BE49-F238E27FC236}">
                <a16:creationId xmlns:a16="http://schemas.microsoft.com/office/drawing/2014/main" id="{C94E508A-6398-CD08-E233-5CBEFBCC2C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__AutoStyled__" hidden="1">
            <a:extLst>
              <a:ext uri="{FF2B5EF4-FFF2-40B4-BE49-F238E27FC236}">
                <a16:creationId xmlns:a16="http://schemas.microsoft.com/office/drawing/2014/main" id="{79587690-9962-3C11-AB12-5E40EAA47928}"/>
              </a:ext>
            </a:extLst>
          </p:cNvPr>
          <p:cNvSpPr txBox="1"/>
          <p:nvPr/>
        </p:nvSpPr>
        <p:spPr>
          <a:xfrm>
            <a:off x="1270000" y="1270000"/>
            <a:ext cx="12700" cy="12700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374BD1-FE7C-7E68-377A-FC39E5857261}"/>
              </a:ext>
            </a:extLst>
          </p:cNvPr>
          <p:cNvGrpSpPr/>
          <p:nvPr/>
        </p:nvGrpSpPr>
        <p:grpSpPr>
          <a:xfrm>
            <a:off x="344488" y="2963948"/>
            <a:ext cx="4464050" cy="2443675"/>
            <a:chOff x="631825" y="4319397"/>
            <a:chExt cx="4104304" cy="24436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A0AB2A-C0BF-27C4-D90B-1BB9C1B8ABF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95814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800"/>
                <a:t>개선 방안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994BF19-D1B0-1633-1C68-32C563A09F3C}"/>
                </a:ext>
              </a:extLst>
            </p:cNvPr>
            <p:cNvSpPr/>
            <p:nvPr/>
          </p:nvSpPr>
          <p:spPr>
            <a:xfrm>
              <a:off x="631825" y="4521075"/>
              <a:ext cx="4104000" cy="224199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&lt;ul class=""&gt;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&lt;li&gt;...&lt;/li&gt;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&lt;strong class="C_Important-Semi"&gt;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클릭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&lt;span&gt;: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터치패드나 터치패드의 왼쪽 버튼을 가볍게 누르세요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&lt;table class="Table_Motion Empty-Child"&gt;...&lt;/table&gt;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&lt;li&gt;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 &lt;strong class="C_Important-Semi"&gt;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더블 클릭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&lt;/strong&gt;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 &lt;span&gt;: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터치패드나 터치패드의 왼쪽 버튼을 빠르게 두 번 누르세요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 &lt;table class="Table_Motion Empty-Child"&gt;...&lt;/table&gt;  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&lt;li&gt;...&lt;/li&gt;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&lt;li&gt;...&lt;/li&gt;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&lt;/ul&gt;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03AF49-23A0-9D8A-D8BA-84ACB65B16B9}"/>
              </a:ext>
            </a:extLst>
          </p:cNvPr>
          <p:cNvGrpSpPr/>
          <p:nvPr/>
        </p:nvGrpSpPr>
        <p:grpSpPr>
          <a:xfrm>
            <a:off x="6172845" y="1602299"/>
            <a:ext cx="2160884" cy="2919112"/>
            <a:chOff x="6174211" y="1639943"/>
            <a:chExt cx="2368299" cy="319930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3BEFA6F-F14C-93DA-F581-479643288B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13005" y="1639943"/>
              <a:ext cx="2129505" cy="3199306"/>
              <a:chOff x="6315959" y="1564821"/>
              <a:chExt cx="2342455" cy="351923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02EF3B7-C23C-81AC-32F1-DF1081348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37121" y="1564821"/>
                <a:ext cx="2314152" cy="3519237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E2D7A15-16CD-883B-4BC5-DECE59D3C6DA}"/>
                  </a:ext>
                </a:extLst>
              </p:cNvPr>
              <p:cNvSpPr/>
              <p:nvPr/>
            </p:nvSpPr>
            <p:spPr>
              <a:xfrm>
                <a:off x="6315959" y="1696825"/>
                <a:ext cx="2331457" cy="212181"/>
              </a:xfrm>
              <a:prstGeom prst="rect">
                <a:avLst/>
              </a:prstGeom>
              <a:noFill/>
              <a:ln w="25400">
                <a:solidFill>
                  <a:srgbClr val="D8393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5F6F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0800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6346992-1CDD-18AE-0D51-A928F1D212A9}"/>
                  </a:ext>
                </a:extLst>
              </p:cNvPr>
              <p:cNvSpPr/>
              <p:nvPr/>
            </p:nvSpPr>
            <p:spPr>
              <a:xfrm>
                <a:off x="6326957" y="2643586"/>
                <a:ext cx="2331457" cy="131748"/>
              </a:xfrm>
              <a:prstGeom prst="rect">
                <a:avLst/>
              </a:prstGeom>
              <a:noFill/>
              <a:ln w="25400">
                <a:solidFill>
                  <a:srgbClr val="D8393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5F6F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0800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B25AD8D-86BF-A868-69F1-C97E66249264}"/>
                  </a:ext>
                </a:extLst>
              </p:cNvPr>
              <p:cNvSpPr/>
              <p:nvPr/>
            </p:nvSpPr>
            <p:spPr>
              <a:xfrm>
                <a:off x="6319099" y="3484144"/>
                <a:ext cx="2331457" cy="131748"/>
              </a:xfrm>
              <a:prstGeom prst="rect">
                <a:avLst/>
              </a:prstGeom>
              <a:noFill/>
              <a:ln w="25400">
                <a:solidFill>
                  <a:srgbClr val="D8393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5F6F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0800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1EA5A96-9FA8-198C-BDE3-FA126A6C2099}"/>
                  </a:ext>
                </a:extLst>
              </p:cNvPr>
              <p:cNvSpPr/>
              <p:nvPr/>
            </p:nvSpPr>
            <p:spPr>
              <a:xfrm>
                <a:off x="6320669" y="4365249"/>
                <a:ext cx="2331457" cy="144923"/>
              </a:xfrm>
              <a:prstGeom prst="rect">
                <a:avLst/>
              </a:prstGeom>
              <a:noFill/>
              <a:ln w="25400">
                <a:solidFill>
                  <a:srgbClr val="D83933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5F6F8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108000" rIns="144000" bIns="10800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1579F1-2212-AD17-5B6B-3D6852DD6A48}"/>
                </a:ext>
              </a:extLst>
            </p:cNvPr>
            <p:cNvSpPr txBox="1"/>
            <p:nvPr/>
          </p:nvSpPr>
          <p:spPr>
            <a:xfrm>
              <a:off x="6174211" y="1722346"/>
              <a:ext cx="331874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en-US" altLang="ko-KR" sz="900" b="1">
                  <a:highlight>
                    <a:srgbClr val="FFFF00"/>
                  </a:highlight>
                </a:rPr>
                <a:t>&lt;Ul&gt;</a:t>
              </a:r>
              <a:endParaRPr lang="ko-KR" altLang="en-US" sz="900" b="1"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A16FF7-52F6-50D9-7BC0-3405CDAD7536}"/>
                </a:ext>
              </a:extLst>
            </p:cNvPr>
            <p:cNvSpPr txBox="1"/>
            <p:nvPr/>
          </p:nvSpPr>
          <p:spPr>
            <a:xfrm>
              <a:off x="6185319" y="2568496"/>
              <a:ext cx="331874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en-US" altLang="ko-KR" sz="900" b="1">
                  <a:highlight>
                    <a:srgbClr val="FFFF00"/>
                  </a:highlight>
                </a:rPr>
                <a:t>&lt;Ul&gt;</a:t>
              </a:r>
              <a:endParaRPr lang="ko-KR" altLang="en-US" sz="900" b="1"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4BE9DC-C620-AD30-B9AF-2F6C351800E1}"/>
                </a:ext>
              </a:extLst>
            </p:cNvPr>
            <p:cNvSpPr txBox="1"/>
            <p:nvPr/>
          </p:nvSpPr>
          <p:spPr>
            <a:xfrm>
              <a:off x="6185319" y="3302606"/>
              <a:ext cx="331874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en-US" altLang="ko-KR" sz="900" b="1">
                  <a:highlight>
                    <a:srgbClr val="FFFF00"/>
                  </a:highlight>
                </a:rPr>
                <a:t>&lt;Ul&gt;</a:t>
              </a:r>
              <a:endParaRPr lang="ko-KR" altLang="en-US" sz="900" b="1">
                <a:highlight>
                  <a:srgbClr val="FFFF00"/>
                </a:highligh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A7BF7-D15D-B39C-CE43-69F83057CC73}"/>
                </a:ext>
              </a:extLst>
            </p:cNvPr>
            <p:cNvSpPr txBox="1"/>
            <p:nvPr/>
          </p:nvSpPr>
          <p:spPr>
            <a:xfrm>
              <a:off x="6174211" y="4109636"/>
              <a:ext cx="331874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ctr"/>
              <a:r>
                <a:rPr lang="en-US" altLang="ko-KR" sz="900" b="1">
                  <a:highlight>
                    <a:srgbClr val="FFFF00"/>
                  </a:highlight>
                </a:rPr>
                <a:t>&lt;Ul&gt;</a:t>
              </a:r>
              <a:endParaRPr lang="ko-KR" altLang="en-US" sz="900" b="1">
                <a:highlight>
                  <a:srgbClr val="FFFF00"/>
                </a:highlight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335EF5FF-473D-BF4C-B254-710B5530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12" y="4517068"/>
            <a:ext cx="2539959" cy="19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80915"/>
      </p:ext>
    </p:extLst>
  </p:cSld>
  <p:clrMapOvr>
    <a:masterClrMapping/>
  </p:clrMapOvr>
</p:sld>
</file>

<file path=ppt/theme/theme1.xml><?xml version="1.0" encoding="utf-8"?>
<a:theme xmlns:a="http://schemas.openxmlformats.org/drawingml/2006/main" name="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사용자 지정 1">
      <a:majorFont>
        <a:latin typeface="SamsungOne 800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D83933"/>
          </a:solidFill>
        </a:ln>
        <a:extLst>
          <a:ext uri="{909E8E84-426E-40DD-AFC4-6F175D3DCCD1}">
            <a14:hiddenFill xmlns:a14="http://schemas.microsoft.com/office/drawing/2010/main">
              <a:solidFill>
                <a:srgbClr val="F5F6F8"/>
              </a:solidFill>
            </a14:hiddenFill>
          </a:ext>
        </a:extLst>
      </a:spPr>
      <a:bodyPr wrap="square" lIns="144000" tIns="108000" rIns="144000" bIns="108000" rtlCol="0" anchor="t">
        <a:noAutofit/>
      </a:bodyPr>
      <a:lstStyle>
        <a:defPPr algn="l" defTabSz="144000">
          <a:lnSpc>
            <a:spcPct val="110000"/>
          </a:lnSpc>
          <a:defRPr sz="800" dirty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5335</Words>
  <Application>Microsoft Office PowerPoint</Application>
  <PresentationFormat>A4 용지(210x297mm)</PresentationFormat>
  <Paragraphs>385</Paragraphs>
  <Slides>38</Slides>
  <Notes>4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SamsungOne 400</vt:lpstr>
      <vt:lpstr>SamsungOneKorean 700</vt:lpstr>
      <vt:lpstr>맑은 고딕</vt:lpstr>
      <vt:lpstr>Arial</vt:lpstr>
      <vt:lpstr>Consolas</vt:lpstr>
      <vt:lpstr>웹 접근성 컨설팅_part2</vt:lpstr>
      <vt:lpstr>1.1.1 Non-text Content</vt:lpstr>
      <vt:lpstr>1.1.1 Non-text Content</vt:lpstr>
      <vt:lpstr>1.1.1 Non-text Content</vt:lpstr>
      <vt:lpstr>1.1.1 Non-text Content</vt:lpstr>
      <vt:lpstr>1.1.1 Non-text Content</vt:lpstr>
      <vt:lpstr>1.1.1 Non-text Content</vt:lpstr>
      <vt:lpstr>1.3.1 Info and relationships</vt:lpstr>
      <vt:lpstr>1.3.1 Info and relationships</vt:lpstr>
      <vt:lpstr>1.3.1 Info and relationships</vt:lpstr>
      <vt:lpstr>1.3.1 Info and relationships</vt:lpstr>
      <vt:lpstr>1.3.1 Info and relationships</vt:lpstr>
      <vt:lpstr>1.3.1 Info and relationships</vt:lpstr>
      <vt:lpstr>1.4.5 Images of Text</vt:lpstr>
      <vt:lpstr>1.4.5 Images of Text</vt:lpstr>
      <vt:lpstr>1.4.5 Images of Text</vt:lpstr>
      <vt:lpstr>1.4.11 Non-text contrast</vt:lpstr>
      <vt:lpstr>1.4.11 Non-text contrast</vt:lpstr>
      <vt:lpstr>2.4.3 Focus Order</vt:lpstr>
      <vt:lpstr>2.4.3 Focus Order</vt:lpstr>
      <vt:lpstr>2.4.3 Focus Order</vt:lpstr>
      <vt:lpstr>2.4.3 Focus Order</vt:lpstr>
      <vt:lpstr>2.4.4 Link Purpose</vt:lpstr>
      <vt:lpstr>2.4.4 Link Purpose</vt:lpstr>
      <vt:lpstr>2.4.6 Headings and labels</vt:lpstr>
      <vt:lpstr>3.1.2 Language of Parts</vt:lpstr>
      <vt:lpstr>3.1.2 Language of Parts</vt:lpstr>
      <vt:lpstr>4.1.2 Name, role, value</vt:lpstr>
      <vt:lpstr>4.1.2 Name, role, value</vt:lpstr>
      <vt:lpstr>4.1.2 Name, role, value</vt:lpstr>
      <vt:lpstr>사용자 진단</vt:lpstr>
      <vt:lpstr>사용자 진단</vt:lpstr>
      <vt:lpstr>사용자 진단</vt:lpstr>
      <vt:lpstr>사용자 진단</vt:lpstr>
      <vt:lpstr>사용자 진단</vt:lpstr>
      <vt:lpstr>Etc.</vt:lpstr>
      <vt:lpstr>Etc.</vt:lpstr>
      <vt:lpstr>Etc.</vt:lpstr>
      <vt:lpstr>Etc.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Giyeon</dc:creator>
  <cp:lastModifiedBy>최두성</cp:lastModifiedBy>
  <cp:revision>2</cp:revision>
  <cp:lastPrinted>2021-01-31T23:42:00Z</cp:lastPrinted>
  <dcterms:created xsi:type="dcterms:W3CDTF">2020-06-17T00:04:22Z</dcterms:created>
  <dcterms:modified xsi:type="dcterms:W3CDTF">2025-09-30T05:59:38Z</dcterms:modified>
</cp:coreProperties>
</file>